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7" r:id="rId6"/>
    <p:sldId id="279" r:id="rId7"/>
    <p:sldId id="281" r:id="rId8"/>
    <p:sldId id="288" r:id="rId9"/>
    <p:sldId id="296" r:id="rId10"/>
    <p:sldId id="289" r:id="rId11"/>
    <p:sldId id="290" r:id="rId12"/>
    <p:sldId id="291" r:id="rId13"/>
    <p:sldId id="292" r:id="rId14"/>
    <p:sldId id="293" r:id="rId15"/>
    <p:sldId id="294" r:id="rId16"/>
    <p:sldId id="276" r:id="rId17"/>
    <p:sldId id="287" r:id="rId18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54989D-62A7-2131-612D-B762795E7D30}" v="315" dt="2022-06-19T14:58:33.628"/>
    <p1510:client id="{3C9187BA-D7C6-4A89-91FE-B067A741EF39}" v="812" dt="2022-06-20T10:24:18.763"/>
    <p1510:client id="{5ECF510D-E570-4FB5-96C8-49CE11664A76}" v="51" dt="2022-06-19T13:33:12.535"/>
    <p1510:client id="{7B78257E-5596-E770-EDE5-A09968919253}" v="13" dt="2022-06-19T12:34:44.426"/>
    <p1510:client id="{89040808-7963-CA20-407B-565ADCFCC5B3}" v="9" dt="2022-06-20T09:54:57.871"/>
    <p1510:client id="{B0FB6E05-7684-7FA8-59DD-9983151ADDFE}" v="13" dt="2022-06-19T17:09:17.197"/>
    <p1510:client id="{E7C32FD8-8DC7-76AD-52B0-F9FD9A6AC050}" v="266" dt="2022-06-20T10:23:54.7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Estilo Claro 3 - Destaqu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FECB4D8-DB02-4DC6-A0A2-4F2EBAE1DC90}" styleName="Estilo Médio 1 - Destaqu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Estilo Médio 3 - Destaqu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Estilo Médio 2 - Destaqu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Estilo Claro 2 - Destaqu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Estilo Claro 2 - Destaqu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3840"/>
        <p:guide pos="597"/>
        <p:guide orient="horz" pos="216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Martinho" userId="S::martinho.francisco@ua.pt::7817acf0-627d-4132-8eb1-46af1ba220e4" providerId="AD" clId="Web-{1F54989D-62A7-2131-612D-B762795E7D30}"/>
    <pc:docChg chg="addSld modSld sldOrd">
      <pc:chgData name="Francisco Martinho" userId="S::martinho.francisco@ua.pt::7817acf0-627d-4132-8eb1-46af1ba220e4" providerId="AD" clId="Web-{1F54989D-62A7-2131-612D-B762795E7D30}" dt="2022-06-19T14:59:09.708" v="859"/>
      <pc:docMkLst>
        <pc:docMk/>
      </pc:docMkLst>
      <pc:sldChg chg="modSp">
        <pc:chgData name="Francisco Martinho" userId="S::martinho.francisco@ua.pt::7817acf0-627d-4132-8eb1-46af1ba220e4" providerId="AD" clId="Web-{1F54989D-62A7-2131-612D-B762795E7D30}" dt="2022-06-19T12:48:07.339" v="0" actId="1076"/>
        <pc:sldMkLst>
          <pc:docMk/>
          <pc:sldMk cId="4292661376" sldId="268"/>
        </pc:sldMkLst>
        <pc:spChg chg="mod">
          <ac:chgData name="Francisco Martinho" userId="S::martinho.francisco@ua.pt::7817acf0-627d-4132-8eb1-46af1ba220e4" providerId="AD" clId="Web-{1F54989D-62A7-2131-612D-B762795E7D30}" dt="2022-06-19T12:48:07.339" v="0" actId="1076"/>
          <ac:spMkLst>
            <pc:docMk/>
            <pc:sldMk cId="4292661376" sldId="268"/>
            <ac:spMk id="5" creationId="{F063A021-7C19-4C85-B48B-EFEA732C1906}"/>
          </ac:spMkLst>
        </pc:spChg>
      </pc:sldChg>
      <pc:sldChg chg="addSp delSp modSp add ord replId modNotes">
        <pc:chgData name="Francisco Martinho" userId="S::martinho.francisco@ua.pt::7817acf0-627d-4132-8eb1-46af1ba220e4" providerId="AD" clId="Web-{1F54989D-62A7-2131-612D-B762795E7D30}" dt="2022-06-19T14:44:50.559" v="450"/>
        <pc:sldMkLst>
          <pc:docMk/>
          <pc:sldMk cId="3592434948" sldId="289"/>
        </pc:sldMkLst>
        <pc:spChg chg="add mod">
          <ac:chgData name="Francisco Martinho" userId="S::martinho.francisco@ua.pt::7817acf0-627d-4132-8eb1-46af1ba220e4" providerId="AD" clId="Web-{1F54989D-62A7-2131-612D-B762795E7D30}" dt="2022-06-19T14:16:05.184" v="130" actId="1076"/>
          <ac:spMkLst>
            <pc:docMk/>
            <pc:sldMk cId="3592434948" sldId="289"/>
            <ac:spMk id="7" creationId="{64D0EDDE-38DE-3176-562B-043A176BB42B}"/>
          </ac:spMkLst>
        </pc:spChg>
        <pc:spChg chg="add del">
          <ac:chgData name="Francisco Martinho" userId="S::martinho.francisco@ua.pt::7817acf0-627d-4132-8eb1-46af1ba220e4" providerId="AD" clId="Web-{1F54989D-62A7-2131-612D-B762795E7D30}" dt="2022-06-19T14:06:57.354" v="17"/>
          <ac:spMkLst>
            <pc:docMk/>
            <pc:sldMk cId="3592434948" sldId="289"/>
            <ac:spMk id="12" creationId="{525444EF-FBBA-C0AF-AF1E-071462E04197}"/>
          </ac:spMkLst>
        </pc:spChg>
        <pc:spChg chg="mod">
          <ac:chgData name="Francisco Martinho" userId="S::martinho.francisco@ua.pt::7817acf0-627d-4132-8eb1-46af1ba220e4" providerId="AD" clId="Web-{1F54989D-62A7-2131-612D-B762795E7D30}" dt="2022-06-19T14:22:12.710" v="133" actId="20577"/>
          <ac:spMkLst>
            <pc:docMk/>
            <pc:sldMk cId="3592434948" sldId="289"/>
            <ac:spMk id="14" creationId="{E3E5EE03-FBF6-46F5-8085-716AC6CE1C8C}"/>
          </ac:spMkLst>
        </pc:spChg>
        <pc:spChg chg="mod">
          <ac:chgData name="Francisco Martinho" userId="S::martinho.francisco@ua.pt::7817acf0-627d-4132-8eb1-46af1ba220e4" providerId="AD" clId="Web-{1F54989D-62A7-2131-612D-B762795E7D30}" dt="2022-06-19T14:14:40.229" v="85" actId="14100"/>
          <ac:spMkLst>
            <pc:docMk/>
            <pc:sldMk cId="3592434948" sldId="289"/>
            <ac:spMk id="16" creationId="{1DCFA8A2-3FB8-48CA-933D-0800A9D2A2A2}"/>
          </ac:spMkLst>
        </pc:spChg>
        <pc:picChg chg="add mod">
          <ac:chgData name="Francisco Martinho" userId="S::martinho.francisco@ua.pt::7817acf0-627d-4132-8eb1-46af1ba220e4" providerId="AD" clId="Web-{1F54989D-62A7-2131-612D-B762795E7D30}" dt="2022-06-19T14:15:50.965" v="129" actId="14100"/>
          <ac:picMkLst>
            <pc:docMk/>
            <pc:sldMk cId="3592434948" sldId="289"/>
            <ac:picMk id="2" creationId="{D3B79DA7-5F16-8F40-6D3E-D019229574E7}"/>
          </ac:picMkLst>
        </pc:picChg>
        <pc:picChg chg="add del mod">
          <ac:chgData name="Francisco Martinho" userId="S::martinho.francisco@ua.pt::7817acf0-627d-4132-8eb1-46af1ba220e4" providerId="AD" clId="Web-{1F54989D-62A7-2131-612D-B762795E7D30}" dt="2022-06-19T14:14:44.042" v="87"/>
          <ac:picMkLst>
            <pc:docMk/>
            <pc:sldMk cId="3592434948" sldId="289"/>
            <ac:picMk id="3" creationId="{500A7938-510B-23ED-A14B-7886704D2F75}"/>
          </ac:picMkLst>
        </pc:picChg>
        <pc:picChg chg="add del mod">
          <ac:chgData name="Francisco Martinho" userId="S::martinho.francisco@ua.pt::7817acf0-627d-4132-8eb1-46af1ba220e4" providerId="AD" clId="Web-{1F54989D-62A7-2131-612D-B762795E7D30}" dt="2022-06-19T14:14:48.760" v="89"/>
          <ac:picMkLst>
            <pc:docMk/>
            <pc:sldMk cId="3592434948" sldId="289"/>
            <ac:picMk id="4" creationId="{278132EC-081B-2D50-4DAD-E9CC73EFAB6C}"/>
          </ac:picMkLst>
        </pc:picChg>
        <pc:picChg chg="del">
          <ac:chgData name="Francisco Martinho" userId="S::martinho.francisco@ua.pt::7817acf0-627d-4132-8eb1-46af1ba220e4" providerId="AD" clId="Web-{1F54989D-62A7-2131-612D-B762795E7D30}" dt="2022-06-19T14:06:49.510" v="15"/>
          <ac:picMkLst>
            <pc:docMk/>
            <pc:sldMk cId="3592434948" sldId="289"/>
            <ac:picMk id="1026" creationId="{85AE44B8-2C48-DDBF-A4D6-1B5F18BBAC67}"/>
          </ac:picMkLst>
        </pc:picChg>
      </pc:sldChg>
      <pc:sldChg chg="addSp delSp modSp add replId">
        <pc:chgData name="Francisco Martinho" userId="S::martinho.francisco@ua.pt::7817acf0-627d-4132-8eb1-46af1ba220e4" providerId="AD" clId="Web-{1F54989D-62A7-2131-612D-B762795E7D30}" dt="2022-06-19T14:24:29.307" v="252" actId="14100"/>
        <pc:sldMkLst>
          <pc:docMk/>
          <pc:sldMk cId="3169014427" sldId="290"/>
        </pc:sldMkLst>
        <pc:spChg chg="add del mod">
          <ac:chgData name="Francisco Martinho" userId="S::martinho.francisco@ua.pt::7817acf0-627d-4132-8eb1-46af1ba220e4" providerId="AD" clId="Web-{1F54989D-62A7-2131-612D-B762795E7D30}" dt="2022-06-19T14:22:27.429" v="137"/>
          <ac:spMkLst>
            <pc:docMk/>
            <pc:sldMk cId="3169014427" sldId="290"/>
            <ac:spMk id="4" creationId="{E24F4D0F-D46D-BD87-0D36-7EC46B446594}"/>
          </ac:spMkLst>
        </pc:spChg>
        <pc:spChg chg="add del">
          <ac:chgData name="Francisco Martinho" userId="S::martinho.francisco@ua.pt::7817acf0-627d-4132-8eb1-46af1ba220e4" providerId="AD" clId="Web-{1F54989D-62A7-2131-612D-B762795E7D30}" dt="2022-06-19T14:22:51.258" v="151"/>
          <ac:spMkLst>
            <pc:docMk/>
            <pc:sldMk cId="3169014427" sldId="290"/>
            <ac:spMk id="7" creationId="{64D0EDDE-38DE-3176-562B-043A176BB42B}"/>
          </ac:spMkLst>
        </pc:spChg>
        <pc:spChg chg="add del mod">
          <ac:chgData name="Francisco Martinho" userId="S::martinho.francisco@ua.pt::7817acf0-627d-4132-8eb1-46af1ba220e4" providerId="AD" clId="Web-{1F54989D-62A7-2131-612D-B762795E7D30}" dt="2022-06-19T14:22:45.898" v="150"/>
          <ac:spMkLst>
            <pc:docMk/>
            <pc:sldMk cId="3169014427" sldId="290"/>
            <ac:spMk id="8" creationId="{E58C86D2-00C6-9678-A590-ECEFEB589C0D}"/>
          </ac:spMkLst>
        </pc:spChg>
        <pc:spChg chg="add del mod">
          <ac:chgData name="Francisco Martinho" userId="S::martinho.francisco@ua.pt::7817acf0-627d-4132-8eb1-46af1ba220e4" providerId="AD" clId="Web-{1F54989D-62A7-2131-612D-B762795E7D30}" dt="2022-06-19T14:24:29.307" v="252" actId="14100"/>
          <ac:spMkLst>
            <pc:docMk/>
            <pc:sldMk cId="3169014427" sldId="290"/>
            <ac:spMk id="16" creationId="{1DCFA8A2-3FB8-48CA-933D-0800A9D2A2A2}"/>
          </ac:spMkLst>
        </pc:spChg>
        <pc:picChg chg="del">
          <ac:chgData name="Francisco Martinho" userId="S::martinho.francisco@ua.pt::7817acf0-627d-4132-8eb1-46af1ba220e4" providerId="AD" clId="Web-{1F54989D-62A7-2131-612D-B762795E7D30}" dt="2022-06-19T14:22:20.773" v="135"/>
          <ac:picMkLst>
            <pc:docMk/>
            <pc:sldMk cId="3169014427" sldId="290"/>
            <ac:picMk id="2" creationId="{D3B79DA7-5F16-8F40-6D3E-D019229574E7}"/>
          </ac:picMkLst>
        </pc:picChg>
        <pc:picChg chg="add mod">
          <ac:chgData name="Francisco Martinho" userId="S::martinho.francisco@ua.pt::7817acf0-627d-4132-8eb1-46af1ba220e4" providerId="AD" clId="Web-{1F54989D-62A7-2131-612D-B762795E7D30}" dt="2022-06-19T14:23:29.571" v="164" actId="1076"/>
          <ac:picMkLst>
            <pc:docMk/>
            <pc:sldMk cId="3169014427" sldId="290"/>
            <ac:picMk id="9" creationId="{109A3C53-1303-A828-7801-F585EF9F9D08}"/>
          </ac:picMkLst>
        </pc:picChg>
      </pc:sldChg>
      <pc:sldChg chg="addSp delSp modSp add replId">
        <pc:chgData name="Francisco Martinho" userId="S::martinho.francisco@ua.pt::7817acf0-627d-4132-8eb1-46af1ba220e4" providerId="AD" clId="Web-{1F54989D-62A7-2131-612D-B762795E7D30}" dt="2022-06-19T14:26:18.216" v="262" actId="1076"/>
        <pc:sldMkLst>
          <pc:docMk/>
          <pc:sldMk cId="769363104" sldId="291"/>
        </pc:sldMkLst>
        <pc:picChg chg="add mod">
          <ac:chgData name="Francisco Martinho" userId="S::martinho.francisco@ua.pt::7817acf0-627d-4132-8eb1-46af1ba220e4" providerId="AD" clId="Web-{1F54989D-62A7-2131-612D-B762795E7D30}" dt="2022-06-19T14:26:18.216" v="262" actId="1076"/>
          <ac:picMkLst>
            <pc:docMk/>
            <pc:sldMk cId="769363104" sldId="291"/>
            <ac:picMk id="2" creationId="{4BD60357-8106-F0AF-7B41-D2B6AFA97B9C}"/>
          </ac:picMkLst>
        </pc:picChg>
        <pc:picChg chg="del">
          <ac:chgData name="Francisco Martinho" userId="S::martinho.francisco@ua.pt::7817acf0-627d-4132-8eb1-46af1ba220e4" providerId="AD" clId="Web-{1F54989D-62A7-2131-612D-B762795E7D30}" dt="2022-06-19T14:25:34.450" v="254"/>
          <ac:picMkLst>
            <pc:docMk/>
            <pc:sldMk cId="769363104" sldId="291"/>
            <ac:picMk id="9" creationId="{109A3C53-1303-A828-7801-F585EF9F9D08}"/>
          </ac:picMkLst>
        </pc:picChg>
      </pc:sldChg>
      <pc:sldChg chg="addSp delSp modSp add replId modNotes">
        <pc:chgData name="Francisco Martinho" userId="S::martinho.francisco@ua.pt::7817acf0-627d-4132-8eb1-46af1ba220e4" providerId="AD" clId="Web-{1F54989D-62A7-2131-612D-B762795E7D30}" dt="2022-06-19T14:45:39.686" v="508"/>
        <pc:sldMkLst>
          <pc:docMk/>
          <pc:sldMk cId="4025941595" sldId="292"/>
        </pc:sldMkLst>
        <pc:spChg chg="add del mod">
          <ac:chgData name="Francisco Martinho" userId="S::martinho.francisco@ua.pt::7817acf0-627d-4132-8eb1-46af1ba220e4" providerId="AD" clId="Web-{1F54989D-62A7-2131-612D-B762795E7D30}" dt="2022-06-19T14:41:57.445" v="276"/>
          <ac:spMkLst>
            <pc:docMk/>
            <pc:sldMk cId="4025941595" sldId="292"/>
            <ac:spMk id="4" creationId="{F90CBFDD-05D6-08D2-3024-AB27B4410421}"/>
          </ac:spMkLst>
        </pc:spChg>
        <pc:spChg chg="mod">
          <ac:chgData name="Francisco Martinho" userId="S::martinho.francisco@ua.pt::7817acf0-627d-4132-8eb1-46af1ba220e4" providerId="AD" clId="Web-{1F54989D-62A7-2131-612D-B762795E7D30}" dt="2022-06-19T14:41:53.617" v="275" actId="20577"/>
          <ac:spMkLst>
            <pc:docMk/>
            <pc:sldMk cId="4025941595" sldId="292"/>
            <ac:spMk id="14" creationId="{E3E5EE03-FBF6-46F5-8085-716AC6CE1C8C}"/>
          </ac:spMkLst>
        </pc:spChg>
        <pc:spChg chg="del">
          <ac:chgData name="Francisco Martinho" userId="S::martinho.francisco@ua.pt::7817acf0-627d-4132-8eb1-46af1ba220e4" providerId="AD" clId="Web-{1F54989D-62A7-2131-612D-B762795E7D30}" dt="2022-06-19T14:41:46.476" v="265"/>
          <ac:spMkLst>
            <pc:docMk/>
            <pc:sldMk cId="4025941595" sldId="292"/>
            <ac:spMk id="16" creationId="{1DCFA8A2-3FB8-48CA-933D-0800A9D2A2A2}"/>
          </ac:spMkLst>
        </pc:spChg>
        <pc:picChg chg="del">
          <ac:chgData name="Francisco Martinho" userId="S::martinho.francisco@ua.pt::7817acf0-627d-4132-8eb1-46af1ba220e4" providerId="AD" clId="Web-{1F54989D-62A7-2131-612D-B762795E7D30}" dt="2022-06-19T14:41:44.539" v="264"/>
          <ac:picMkLst>
            <pc:docMk/>
            <pc:sldMk cId="4025941595" sldId="292"/>
            <ac:picMk id="2" creationId="{4BD60357-8106-F0AF-7B41-D2B6AFA97B9C}"/>
          </ac:picMkLst>
        </pc:picChg>
        <pc:picChg chg="add mod ord">
          <ac:chgData name="Francisco Martinho" userId="S::martinho.francisco@ua.pt::7817acf0-627d-4132-8eb1-46af1ba220e4" providerId="AD" clId="Web-{1F54989D-62A7-2131-612D-B762795E7D30}" dt="2022-06-19T14:42:10.930" v="280" actId="14100"/>
          <ac:picMkLst>
            <pc:docMk/>
            <pc:sldMk cId="4025941595" sldId="292"/>
            <ac:picMk id="6" creationId="{67DBC0DF-606A-BF2D-0404-59F566A007C8}"/>
          </ac:picMkLst>
        </pc:picChg>
      </pc:sldChg>
      <pc:sldChg chg="addSp delSp modSp add replId modNotes">
        <pc:chgData name="Francisco Martinho" userId="S::martinho.francisco@ua.pt::7817acf0-627d-4132-8eb1-46af1ba220e4" providerId="AD" clId="Web-{1F54989D-62A7-2131-612D-B762795E7D30}" dt="2022-06-19T14:58:30.769" v="820"/>
        <pc:sldMkLst>
          <pc:docMk/>
          <pc:sldMk cId="655694367" sldId="293"/>
        </pc:sldMkLst>
        <pc:spChg chg="add del mod">
          <ac:chgData name="Francisco Martinho" userId="S::martinho.francisco@ua.pt::7817acf0-627d-4132-8eb1-46af1ba220e4" providerId="AD" clId="Web-{1F54989D-62A7-2131-612D-B762795E7D30}" dt="2022-06-19T14:42:53.884" v="283"/>
          <ac:spMkLst>
            <pc:docMk/>
            <pc:sldMk cId="655694367" sldId="293"/>
            <ac:spMk id="3" creationId="{C4238F5B-29FB-0E77-5567-43D508E1FB84}"/>
          </ac:spMkLst>
        </pc:spChg>
        <pc:picChg chg="add mod ord">
          <ac:chgData name="Francisco Martinho" userId="S::martinho.francisco@ua.pt::7817acf0-627d-4132-8eb1-46af1ba220e4" providerId="AD" clId="Web-{1F54989D-62A7-2131-612D-B762795E7D30}" dt="2022-06-19T14:43:13.619" v="288" actId="14100"/>
          <ac:picMkLst>
            <pc:docMk/>
            <pc:sldMk cId="655694367" sldId="293"/>
            <ac:picMk id="4" creationId="{285BA321-793A-9752-E301-939955046AFC}"/>
          </ac:picMkLst>
        </pc:picChg>
        <pc:picChg chg="del">
          <ac:chgData name="Francisco Martinho" userId="S::martinho.francisco@ua.pt::7817acf0-627d-4132-8eb1-46af1ba220e4" providerId="AD" clId="Web-{1F54989D-62A7-2131-612D-B762795E7D30}" dt="2022-06-19T14:42:51.822" v="282"/>
          <ac:picMkLst>
            <pc:docMk/>
            <pc:sldMk cId="655694367" sldId="293"/>
            <ac:picMk id="6" creationId="{67DBC0DF-606A-BF2D-0404-59F566A007C8}"/>
          </ac:picMkLst>
        </pc:picChg>
      </pc:sldChg>
      <pc:sldChg chg="addSp delSp modSp add replId modNotes">
        <pc:chgData name="Francisco Martinho" userId="S::martinho.francisco@ua.pt::7817acf0-627d-4132-8eb1-46af1ba220e4" providerId="AD" clId="Web-{1F54989D-62A7-2131-612D-B762795E7D30}" dt="2022-06-19T14:59:09.708" v="859"/>
        <pc:sldMkLst>
          <pc:docMk/>
          <pc:sldMk cId="1446308247" sldId="294"/>
        </pc:sldMkLst>
        <pc:spChg chg="add del mod">
          <ac:chgData name="Francisco Martinho" userId="S::martinho.francisco@ua.pt::7817acf0-627d-4132-8eb1-46af1ba220e4" providerId="AD" clId="Web-{1F54989D-62A7-2131-612D-B762795E7D30}" dt="2022-06-19T14:54:02.215" v="723"/>
          <ac:spMkLst>
            <pc:docMk/>
            <pc:sldMk cId="1446308247" sldId="294"/>
            <ac:spMk id="3" creationId="{00DF5F10-10D5-423A-606F-683BAD29FD65}"/>
          </ac:spMkLst>
        </pc:spChg>
        <pc:spChg chg="mod">
          <ac:chgData name="Francisco Martinho" userId="S::martinho.francisco@ua.pt::7817acf0-627d-4132-8eb1-46af1ba220e4" providerId="AD" clId="Web-{1F54989D-62A7-2131-612D-B762795E7D30}" dt="2022-06-19T14:54:10.043" v="730" actId="20577"/>
          <ac:spMkLst>
            <pc:docMk/>
            <pc:sldMk cId="1446308247" sldId="294"/>
            <ac:spMk id="14" creationId="{E3E5EE03-FBF6-46F5-8085-716AC6CE1C8C}"/>
          </ac:spMkLst>
        </pc:spChg>
        <pc:picChg chg="del">
          <ac:chgData name="Francisco Martinho" userId="S::martinho.francisco@ua.pt::7817acf0-627d-4132-8eb1-46af1ba220e4" providerId="AD" clId="Web-{1F54989D-62A7-2131-612D-B762795E7D30}" dt="2022-06-19T14:53:59.184" v="722"/>
          <ac:picMkLst>
            <pc:docMk/>
            <pc:sldMk cId="1446308247" sldId="294"/>
            <ac:picMk id="4" creationId="{285BA321-793A-9752-E301-939955046AFC}"/>
          </ac:picMkLst>
        </pc:picChg>
        <pc:picChg chg="add mod ord">
          <ac:chgData name="Francisco Martinho" userId="S::martinho.francisco@ua.pt::7817acf0-627d-4132-8eb1-46af1ba220e4" providerId="AD" clId="Web-{1F54989D-62A7-2131-612D-B762795E7D30}" dt="2022-06-19T14:54:13.215" v="731" actId="14100"/>
          <ac:picMkLst>
            <pc:docMk/>
            <pc:sldMk cId="1446308247" sldId="294"/>
            <ac:picMk id="6" creationId="{7AD94E90-4BC2-C288-B768-8522C74DE1BD}"/>
          </ac:picMkLst>
        </pc:picChg>
      </pc:sldChg>
    </pc:docChg>
  </pc:docChgLst>
  <pc:docChgLst>
    <pc:chgData name="Guest User" userId="S::urn:spo:anon#6fc24bd0941c539c4e592124c609d058b191e8ea25fb553cd76483090046f879::" providerId="AD" clId="Web-{B0FB6E05-7684-7FA8-59DD-9983151ADDFE}"/>
    <pc:docChg chg="addSld delSld">
      <pc:chgData name="Guest User" userId="S::urn:spo:anon#6fc24bd0941c539c4e592124c609d058b191e8ea25fb553cd76483090046f879::" providerId="AD" clId="Web-{B0FB6E05-7684-7FA8-59DD-9983151ADDFE}" dt="2022-06-19T17:09:17.197" v="12"/>
      <pc:docMkLst>
        <pc:docMk/>
      </pc:docMkLst>
      <pc:sldChg chg="new">
        <pc:chgData name="Guest User" userId="S::urn:spo:anon#6fc24bd0941c539c4e592124c609d058b191e8ea25fb553cd76483090046f879::" providerId="AD" clId="Web-{B0FB6E05-7684-7FA8-59DD-9983151ADDFE}" dt="2022-06-19T17:09:17.197" v="12"/>
        <pc:sldMkLst>
          <pc:docMk/>
          <pc:sldMk cId="29929185" sldId="295"/>
        </pc:sldMkLst>
      </pc:sldChg>
      <pc:sldChg chg="new del">
        <pc:chgData name="Guest User" userId="S::urn:spo:anon#6fc24bd0941c539c4e592124c609d058b191e8ea25fb553cd76483090046f879::" providerId="AD" clId="Web-{B0FB6E05-7684-7FA8-59DD-9983151ADDFE}" dt="2022-06-19T17:06:44.960" v="11"/>
        <pc:sldMkLst>
          <pc:docMk/>
          <pc:sldMk cId="2484753090" sldId="295"/>
        </pc:sldMkLst>
      </pc:sldChg>
      <pc:sldChg chg="new del">
        <pc:chgData name="Guest User" userId="S::urn:spo:anon#6fc24bd0941c539c4e592124c609d058b191e8ea25fb553cd76483090046f879::" providerId="AD" clId="Web-{B0FB6E05-7684-7FA8-59DD-9983151ADDFE}" dt="2022-06-19T17:06:43.913" v="10"/>
        <pc:sldMkLst>
          <pc:docMk/>
          <pc:sldMk cId="2741386884" sldId="296"/>
        </pc:sldMkLst>
      </pc:sldChg>
      <pc:sldChg chg="new del">
        <pc:chgData name="Guest User" userId="S::urn:spo:anon#6fc24bd0941c539c4e592124c609d058b191e8ea25fb553cd76483090046f879::" providerId="AD" clId="Web-{B0FB6E05-7684-7FA8-59DD-9983151ADDFE}" dt="2022-06-19T17:06:42.804" v="9"/>
        <pc:sldMkLst>
          <pc:docMk/>
          <pc:sldMk cId="1348355009" sldId="297"/>
        </pc:sldMkLst>
      </pc:sldChg>
      <pc:sldChg chg="new del">
        <pc:chgData name="Guest User" userId="S::urn:spo:anon#6fc24bd0941c539c4e592124c609d058b191e8ea25fb553cd76483090046f879::" providerId="AD" clId="Web-{B0FB6E05-7684-7FA8-59DD-9983151ADDFE}" dt="2022-06-19T17:06:42.179" v="8"/>
        <pc:sldMkLst>
          <pc:docMk/>
          <pc:sldMk cId="3777470180" sldId="298"/>
        </pc:sldMkLst>
      </pc:sldChg>
      <pc:sldChg chg="new del">
        <pc:chgData name="Guest User" userId="S::urn:spo:anon#6fc24bd0941c539c4e592124c609d058b191e8ea25fb553cd76483090046f879::" providerId="AD" clId="Web-{B0FB6E05-7684-7FA8-59DD-9983151ADDFE}" dt="2022-06-19T17:06:41.304" v="7"/>
        <pc:sldMkLst>
          <pc:docMk/>
          <pc:sldMk cId="2946178283" sldId="299"/>
        </pc:sldMkLst>
      </pc:sldChg>
      <pc:sldChg chg="new del">
        <pc:chgData name="Guest User" userId="S::urn:spo:anon#6fc24bd0941c539c4e592124c609d058b191e8ea25fb553cd76483090046f879::" providerId="AD" clId="Web-{B0FB6E05-7684-7FA8-59DD-9983151ADDFE}" dt="2022-06-19T17:06:38.913" v="6"/>
        <pc:sldMkLst>
          <pc:docMk/>
          <pc:sldMk cId="1665224343" sldId="300"/>
        </pc:sldMkLst>
      </pc:sldChg>
    </pc:docChg>
  </pc:docChgLst>
  <pc:docChgLst>
    <pc:chgData name="Lara Matos" userId="67d3d73a-66e9-4b2e-ac76-80333630473b" providerId="ADAL" clId="{3C9187BA-D7C6-4A89-91FE-B067A741EF39}"/>
    <pc:docChg chg="undo custSel addSld delSld modSld sldOrd">
      <pc:chgData name="Lara Matos" userId="67d3d73a-66e9-4b2e-ac76-80333630473b" providerId="ADAL" clId="{3C9187BA-D7C6-4A89-91FE-B067A741EF39}" dt="2022-06-20T10:24:18.763" v="4204" actId="20577"/>
      <pc:docMkLst>
        <pc:docMk/>
      </pc:docMkLst>
      <pc:sldChg chg="addSp delSp modSp mod">
        <pc:chgData name="Lara Matos" userId="67d3d73a-66e9-4b2e-ac76-80333630473b" providerId="ADAL" clId="{3C9187BA-D7C6-4A89-91FE-B067A741EF39}" dt="2022-06-18T14:24:47.113" v="2173" actId="478"/>
        <pc:sldMkLst>
          <pc:docMk/>
          <pc:sldMk cId="3980699782" sldId="256"/>
        </pc:sldMkLst>
        <pc:spChg chg="del mod">
          <ac:chgData name="Lara Matos" userId="67d3d73a-66e9-4b2e-ac76-80333630473b" providerId="ADAL" clId="{3C9187BA-D7C6-4A89-91FE-B067A741EF39}" dt="2022-06-13T09:14:40.748" v="611" actId="478"/>
          <ac:spMkLst>
            <pc:docMk/>
            <pc:sldMk cId="3980699782" sldId="256"/>
            <ac:spMk id="2" creationId="{3D638ACE-163E-40EB-A458-E794C67EA2A6}"/>
          </ac:spMkLst>
        </pc:spChg>
        <pc:spChg chg="del mod">
          <ac:chgData name="Lara Matos" userId="67d3d73a-66e9-4b2e-ac76-80333630473b" providerId="ADAL" clId="{3C9187BA-D7C6-4A89-91FE-B067A741EF39}" dt="2022-06-13T09:14:57.672" v="615" actId="478"/>
          <ac:spMkLst>
            <pc:docMk/>
            <pc:sldMk cId="3980699782" sldId="256"/>
            <ac:spMk id="3" creationId="{5C9205DF-8F5E-49F7-B00E-6F58293F5130}"/>
          </ac:spMkLst>
        </pc:spChg>
        <pc:spChg chg="add del mod">
          <ac:chgData name="Lara Matos" userId="67d3d73a-66e9-4b2e-ac76-80333630473b" providerId="ADAL" clId="{3C9187BA-D7C6-4A89-91FE-B067A741EF39}" dt="2022-06-13T09:14:44.250" v="612" actId="478"/>
          <ac:spMkLst>
            <pc:docMk/>
            <pc:sldMk cId="3980699782" sldId="256"/>
            <ac:spMk id="8" creationId="{FC82DB55-9DF2-FC65-384C-3476C0F8DA41}"/>
          </ac:spMkLst>
        </pc:spChg>
        <pc:spChg chg="add del mod">
          <ac:chgData name="Lara Matos" userId="67d3d73a-66e9-4b2e-ac76-80333630473b" providerId="ADAL" clId="{3C9187BA-D7C6-4A89-91FE-B067A741EF39}" dt="2022-06-13T09:14:59.753" v="616" actId="478"/>
          <ac:spMkLst>
            <pc:docMk/>
            <pc:sldMk cId="3980699782" sldId="256"/>
            <ac:spMk id="10" creationId="{5682134B-6C17-8C6B-FEF4-727C9BAFA41C}"/>
          </ac:spMkLst>
        </pc:spChg>
        <pc:spChg chg="mod">
          <ac:chgData name="Lara Matos" userId="67d3d73a-66e9-4b2e-ac76-80333630473b" providerId="ADAL" clId="{3C9187BA-D7C6-4A89-91FE-B067A741EF39}" dt="2022-06-13T09:15:13.338" v="620" actId="1076"/>
          <ac:spMkLst>
            <pc:docMk/>
            <pc:sldMk cId="3980699782" sldId="256"/>
            <ac:spMk id="13" creationId="{EC194742-E07D-27D0-B377-D02DACCDA832}"/>
          </ac:spMkLst>
        </pc:spChg>
        <pc:spChg chg="mod ord">
          <ac:chgData name="Lara Matos" userId="67d3d73a-66e9-4b2e-ac76-80333630473b" providerId="ADAL" clId="{3C9187BA-D7C6-4A89-91FE-B067A741EF39}" dt="2022-06-18T14:24:17.049" v="2170" actId="166"/>
          <ac:spMkLst>
            <pc:docMk/>
            <pc:sldMk cId="3980699782" sldId="256"/>
            <ac:spMk id="14" creationId="{37DF4BAD-5661-F102-87B1-67B277E86A63}"/>
          </ac:spMkLst>
        </pc:spChg>
        <pc:picChg chg="add mod ord">
          <ac:chgData name="Lara Matos" userId="67d3d73a-66e9-4b2e-ac76-80333630473b" providerId="ADAL" clId="{3C9187BA-D7C6-4A89-91FE-B067A741EF39}" dt="2022-06-18T14:23:55.930" v="2167" actId="166"/>
          <ac:picMkLst>
            <pc:docMk/>
            <pc:sldMk cId="3980699782" sldId="256"/>
            <ac:picMk id="5" creationId="{21422715-CB8B-AA6F-35C7-C2D2719641DA}"/>
          </ac:picMkLst>
        </pc:picChg>
        <pc:picChg chg="add del mod">
          <ac:chgData name="Lara Matos" userId="67d3d73a-66e9-4b2e-ac76-80333630473b" providerId="ADAL" clId="{3C9187BA-D7C6-4A89-91FE-B067A741EF39}" dt="2022-06-18T14:24:47.113" v="2173" actId="478"/>
          <ac:picMkLst>
            <pc:docMk/>
            <pc:sldMk cId="3980699782" sldId="256"/>
            <ac:picMk id="6" creationId="{A4475D50-B01D-F7F0-7D9C-58F717B4860C}"/>
          </ac:picMkLst>
        </pc:picChg>
        <pc:picChg chg="del">
          <ac:chgData name="Lara Matos" userId="67d3d73a-66e9-4b2e-ac76-80333630473b" providerId="ADAL" clId="{3C9187BA-D7C6-4A89-91FE-B067A741EF39}" dt="2022-06-13T09:13:58.684" v="605" actId="478"/>
          <ac:picMkLst>
            <pc:docMk/>
            <pc:sldMk cId="3980699782" sldId="256"/>
            <ac:picMk id="7" creationId="{933CE5F3-1C0D-085F-AD9E-1F6843C150CE}"/>
          </ac:picMkLst>
        </pc:picChg>
      </pc:sldChg>
      <pc:sldChg chg="del">
        <pc:chgData name="Lara Matos" userId="67d3d73a-66e9-4b2e-ac76-80333630473b" providerId="ADAL" clId="{3C9187BA-D7C6-4A89-91FE-B067A741EF39}" dt="2022-06-19T17:52:52.546" v="3989" actId="47"/>
        <pc:sldMkLst>
          <pc:docMk/>
          <pc:sldMk cId="972005540" sldId="259"/>
        </pc:sldMkLst>
      </pc:sldChg>
      <pc:sldChg chg="del">
        <pc:chgData name="Lara Matos" userId="67d3d73a-66e9-4b2e-ac76-80333630473b" providerId="ADAL" clId="{3C9187BA-D7C6-4A89-91FE-B067A741EF39}" dt="2022-06-19T17:52:53.604" v="3990" actId="47"/>
        <pc:sldMkLst>
          <pc:docMk/>
          <pc:sldMk cId="3205466602" sldId="260"/>
        </pc:sldMkLst>
      </pc:sldChg>
      <pc:sldChg chg="del">
        <pc:chgData name="Lara Matos" userId="67d3d73a-66e9-4b2e-ac76-80333630473b" providerId="ADAL" clId="{3C9187BA-D7C6-4A89-91FE-B067A741EF39}" dt="2022-06-19T17:52:55.526" v="3992" actId="47"/>
        <pc:sldMkLst>
          <pc:docMk/>
          <pc:sldMk cId="310042212" sldId="262"/>
        </pc:sldMkLst>
      </pc:sldChg>
      <pc:sldChg chg="del">
        <pc:chgData name="Lara Matos" userId="67d3d73a-66e9-4b2e-ac76-80333630473b" providerId="ADAL" clId="{3C9187BA-D7C6-4A89-91FE-B067A741EF39}" dt="2022-06-19T17:52:56.419" v="3993" actId="47"/>
        <pc:sldMkLst>
          <pc:docMk/>
          <pc:sldMk cId="2973707689" sldId="263"/>
        </pc:sldMkLst>
      </pc:sldChg>
      <pc:sldChg chg="del">
        <pc:chgData name="Lara Matos" userId="67d3d73a-66e9-4b2e-ac76-80333630473b" providerId="ADAL" clId="{3C9187BA-D7C6-4A89-91FE-B067A741EF39}" dt="2022-06-19T17:52:58.325" v="3995" actId="47"/>
        <pc:sldMkLst>
          <pc:docMk/>
          <pc:sldMk cId="2260955757" sldId="264"/>
        </pc:sldMkLst>
      </pc:sldChg>
      <pc:sldChg chg="del">
        <pc:chgData name="Lara Matos" userId="67d3d73a-66e9-4b2e-ac76-80333630473b" providerId="ADAL" clId="{3C9187BA-D7C6-4A89-91FE-B067A741EF39}" dt="2022-06-19T17:52:57.370" v="3994" actId="47"/>
        <pc:sldMkLst>
          <pc:docMk/>
          <pc:sldMk cId="2009224050" sldId="265"/>
        </pc:sldMkLst>
      </pc:sldChg>
      <pc:sldChg chg="addSp delSp modSp del mod">
        <pc:chgData name="Lara Matos" userId="67d3d73a-66e9-4b2e-ac76-80333630473b" providerId="ADAL" clId="{3C9187BA-D7C6-4A89-91FE-B067A741EF39}" dt="2022-06-20T09:56:13.825" v="4071" actId="47"/>
        <pc:sldMkLst>
          <pc:docMk/>
          <pc:sldMk cId="4292661376" sldId="268"/>
        </pc:sldMkLst>
        <pc:spChg chg="add del mod">
          <ac:chgData name="Lara Matos" userId="67d3d73a-66e9-4b2e-ac76-80333630473b" providerId="ADAL" clId="{3C9187BA-D7C6-4A89-91FE-B067A741EF39}" dt="2022-06-17T14:50:13.848" v="1064" actId="478"/>
          <ac:spMkLst>
            <pc:docMk/>
            <pc:sldMk cId="4292661376" sldId="268"/>
            <ac:spMk id="3" creationId="{464656B2-C64B-C7B5-CC0E-71AF5AC78801}"/>
          </ac:spMkLst>
        </pc:spChg>
        <pc:spChg chg="mod">
          <ac:chgData name="Lara Matos" userId="67d3d73a-66e9-4b2e-ac76-80333630473b" providerId="ADAL" clId="{3C9187BA-D7C6-4A89-91FE-B067A741EF39}" dt="2022-06-17T14:51:45.026" v="1148" actId="115"/>
          <ac:spMkLst>
            <pc:docMk/>
            <pc:sldMk cId="4292661376" sldId="268"/>
            <ac:spMk id="4" creationId="{291CA16A-993E-43BA-BDDC-9E427CF951B2}"/>
          </ac:spMkLst>
        </pc:spChg>
        <pc:spChg chg="mod ord">
          <ac:chgData name="Lara Matos" userId="67d3d73a-66e9-4b2e-ac76-80333630473b" providerId="ADAL" clId="{3C9187BA-D7C6-4A89-91FE-B067A741EF39}" dt="2022-06-17T14:51:25.820" v="1140" actId="1076"/>
          <ac:spMkLst>
            <pc:docMk/>
            <pc:sldMk cId="4292661376" sldId="268"/>
            <ac:spMk id="5" creationId="{F063A021-7C19-4C85-B48B-EFEA732C1906}"/>
          </ac:spMkLst>
        </pc:spChg>
        <pc:spChg chg="del topLvl">
          <ac:chgData name="Lara Matos" userId="67d3d73a-66e9-4b2e-ac76-80333630473b" providerId="ADAL" clId="{3C9187BA-D7C6-4A89-91FE-B067A741EF39}" dt="2022-06-17T14:50:16.879" v="1066" actId="478"/>
          <ac:spMkLst>
            <pc:docMk/>
            <pc:sldMk cId="4292661376" sldId="268"/>
            <ac:spMk id="7" creationId="{4835BE9C-E4C1-41B7-ACD8-7ABEC8DF5F24}"/>
          </ac:spMkLst>
        </pc:spChg>
        <pc:spChg chg="del topLvl">
          <ac:chgData name="Lara Matos" userId="67d3d73a-66e9-4b2e-ac76-80333630473b" providerId="ADAL" clId="{3C9187BA-D7C6-4A89-91FE-B067A741EF39}" dt="2022-06-17T14:50:18.699" v="1067" actId="478"/>
          <ac:spMkLst>
            <pc:docMk/>
            <pc:sldMk cId="4292661376" sldId="268"/>
            <ac:spMk id="9" creationId="{64052DBB-CC72-4F59-92CE-00AB25EFF3F6}"/>
          </ac:spMkLst>
        </pc:spChg>
        <pc:spChg chg="del">
          <ac:chgData name="Lara Matos" userId="67d3d73a-66e9-4b2e-ac76-80333630473b" providerId="ADAL" clId="{3C9187BA-D7C6-4A89-91FE-B067A741EF39}" dt="2022-06-17T14:50:14.729" v="1065" actId="478"/>
          <ac:spMkLst>
            <pc:docMk/>
            <pc:sldMk cId="4292661376" sldId="268"/>
            <ac:spMk id="10" creationId="{84367257-921F-4C31-9DD7-8B0616248FDF}"/>
          </ac:spMkLst>
        </pc:spChg>
        <pc:grpChg chg="del">
          <ac:chgData name="Lara Matos" userId="67d3d73a-66e9-4b2e-ac76-80333630473b" providerId="ADAL" clId="{3C9187BA-D7C6-4A89-91FE-B067A741EF39}" dt="2022-06-17T14:50:16.879" v="1066" actId="478"/>
          <ac:grpSpMkLst>
            <pc:docMk/>
            <pc:sldMk cId="4292661376" sldId="268"/>
            <ac:grpSpMk id="6" creationId="{91C1EA1C-1F3E-4109-905A-96F1DC0515BC}"/>
          </ac:grpSpMkLst>
        </pc:grpChg>
        <pc:picChg chg="del">
          <ac:chgData name="Lara Matos" userId="67d3d73a-66e9-4b2e-ac76-80333630473b" providerId="ADAL" clId="{3C9187BA-D7C6-4A89-91FE-B067A741EF39}" dt="2022-06-17T14:50:12.097" v="1063" actId="478"/>
          <ac:picMkLst>
            <pc:docMk/>
            <pc:sldMk cId="4292661376" sldId="268"/>
            <ac:picMk id="8" creationId="{2D599535-C841-457B-BE92-EECA801ED768}"/>
          </ac:picMkLst>
        </pc:picChg>
        <pc:picChg chg="add mod">
          <ac:chgData name="Lara Matos" userId="67d3d73a-66e9-4b2e-ac76-80333630473b" providerId="ADAL" clId="{3C9187BA-D7C6-4A89-91FE-B067A741EF39}" dt="2022-06-17T14:50:36.602" v="1071" actId="1076"/>
          <ac:picMkLst>
            <pc:docMk/>
            <pc:sldMk cId="4292661376" sldId="268"/>
            <ac:picMk id="11" creationId="{D29F2119-3EE4-C4D4-CBA9-93DF082F2D68}"/>
          </ac:picMkLst>
        </pc:picChg>
      </pc:sldChg>
      <pc:sldChg chg="del">
        <pc:chgData name="Lara Matos" userId="67d3d73a-66e9-4b2e-ac76-80333630473b" providerId="ADAL" clId="{3C9187BA-D7C6-4A89-91FE-B067A741EF39}" dt="2022-06-19T17:52:54.641" v="3991" actId="47"/>
        <pc:sldMkLst>
          <pc:docMk/>
          <pc:sldMk cId="3891516162" sldId="269"/>
        </pc:sldMkLst>
      </pc:sldChg>
      <pc:sldChg chg="del">
        <pc:chgData name="Lara Matos" userId="67d3d73a-66e9-4b2e-ac76-80333630473b" providerId="ADAL" clId="{3C9187BA-D7C6-4A89-91FE-B067A741EF39}" dt="2022-06-18T09:00:19.440" v="1444" actId="47"/>
        <pc:sldMkLst>
          <pc:docMk/>
          <pc:sldMk cId="59582380" sldId="270"/>
        </pc:sldMkLst>
      </pc:sldChg>
      <pc:sldChg chg="addSp delSp modSp add del mod ord">
        <pc:chgData name="Lara Matos" userId="67d3d73a-66e9-4b2e-ac76-80333630473b" providerId="ADAL" clId="{3C9187BA-D7C6-4A89-91FE-B067A741EF39}" dt="2022-06-19T13:09:13.091" v="3210" actId="47"/>
        <pc:sldMkLst>
          <pc:docMk/>
          <pc:sldMk cId="1305625070" sldId="271"/>
        </pc:sldMkLst>
        <pc:spChg chg="add del mod">
          <ac:chgData name="Lara Matos" userId="67d3d73a-66e9-4b2e-ac76-80333630473b" providerId="ADAL" clId="{3C9187BA-D7C6-4A89-91FE-B067A741EF39}" dt="2022-06-13T08:24:17.756" v="31" actId="478"/>
          <ac:spMkLst>
            <pc:docMk/>
            <pc:sldMk cId="1305625070" sldId="271"/>
            <ac:spMk id="3" creationId="{6E46EB54-7ED2-9F16-868D-CB7345C2FFF5}"/>
          </ac:spMkLst>
        </pc:spChg>
        <pc:spChg chg="add del mod">
          <ac:chgData name="Lara Matos" userId="67d3d73a-66e9-4b2e-ac76-80333630473b" providerId="ADAL" clId="{3C9187BA-D7C6-4A89-91FE-B067A741EF39}" dt="2022-06-13T08:29:23.310" v="62" actId="478"/>
          <ac:spMkLst>
            <pc:docMk/>
            <pc:sldMk cId="1305625070" sldId="271"/>
            <ac:spMk id="5" creationId="{67E00D0A-9E68-0942-F871-8C0BB6251C9C}"/>
          </ac:spMkLst>
        </pc:spChg>
        <pc:spChg chg="add del mod">
          <ac:chgData name="Lara Matos" userId="67d3d73a-66e9-4b2e-ac76-80333630473b" providerId="ADAL" clId="{3C9187BA-D7C6-4A89-91FE-B067A741EF39}" dt="2022-06-13T08:29:29.402" v="64" actId="478"/>
          <ac:spMkLst>
            <pc:docMk/>
            <pc:sldMk cId="1305625070" sldId="271"/>
            <ac:spMk id="7" creationId="{746FA079-94B7-100A-B337-9DFFBE84272A}"/>
          </ac:spMkLst>
        </pc:spChg>
        <pc:spChg chg="add del mod">
          <ac:chgData name="Lara Matos" userId="67d3d73a-66e9-4b2e-ac76-80333630473b" providerId="ADAL" clId="{3C9187BA-D7C6-4A89-91FE-B067A741EF39}" dt="2022-06-13T08:48:14.056" v="568" actId="478"/>
          <ac:spMkLst>
            <pc:docMk/>
            <pc:sldMk cId="1305625070" sldId="271"/>
            <ac:spMk id="9" creationId="{27374787-81CC-D975-7D10-DF6E1A3A2A37}"/>
          </ac:spMkLst>
        </pc:spChg>
        <pc:spChg chg="mod">
          <ac:chgData name="Lara Matos" userId="67d3d73a-66e9-4b2e-ac76-80333630473b" providerId="ADAL" clId="{3C9187BA-D7C6-4A89-91FE-B067A741EF39}" dt="2022-06-19T12:41:35.403" v="2991" actId="14100"/>
          <ac:spMkLst>
            <pc:docMk/>
            <pc:sldMk cId="1305625070" sldId="271"/>
            <ac:spMk id="14" creationId="{E3E5EE03-FBF6-46F5-8085-716AC6CE1C8C}"/>
          </ac:spMkLst>
        </pc:spChg>
        <pc:spChg chg="del">
          <ac:chgData name="Lara Matos" userId="67d3d73a-66e9-4b2e-ac76-80333630473b" providerId="ADAL" clId="{3C9187BA-D7C6-4A89-91FE-B067A741EF39}" dt="2022-06-13T08:29:19.594" v="61" actId="478"/>
          <ac:spMkLst>
            <pc:docMk/>
            <pc:sldMk cId="1305625070" sldId="271"/>
            <ac:spMk id="15" creationId="{24E18385-8BEA-4522-ABAA-5AB38F0D4FC2}"/>
          </ac:spMkLst>
        </pc:spChg>
        <pc:spChg chg="mod">
          <ac:chgData name="Lara Matos" userId="67d3d73a-66e9-4b2e-ac76-80333630473b" providerId="ADAL" clId="{3C9187BA-D7C6-4A89-91FE-B067A741EF39}" dt="2022-06-19T10:24:23.907" v="2932" actId="27636"/>
          <ac:spMkLst>
            <pc:docMk/>
            <pc:sldMk cId="1305625070" sldId="271"/>
            <ac:spMk id="16" creationId="{1DCFA8A2-3FB8-48CA-933D-0800A9D2A2A2}"/>
          </ac:spMkLst>
        </pc:spChg>
        <pc:spChg chg="del">
          <ac:chgData name="Lara Matos" userId="67d3d73a-66e9-4b2e-ac76-80333630473b" providerId="ADAL" clId="{3C9187BA-D7C6-4A89-91FE-B067A741EF39}" dt="2022-06-13T08:29:27.112" v="63" actId="478"/>
          <ac:spMkLst>
            <pc:docMk/>
            <pc:sldMk cId="1305625070" sldId="271"/>
            <ac:spMk id="17" creationId="{640A3223-3DA3-4CF2-82B6-1447667547BD}"/>
          </ac:spMkLst>
        </pc:spChg>
        <pc:spChg chg="del">
          <ac:chgData name="Lara Matos" userId="67d3d73a-66e9-4b2e-ac76-80333630473b" providerId="ADAL" clId="{3C9187BA-D7C6-4A89-91FE-B067A741EF39}" dt="2022-06-13T08:48:12.767" v="567" actId="478"/>
          <ac:spMkLst>
            <pc:docMk/>
            <pc:sldMk cId="1305625070" sldId="271"/>
            <ac:spMk id="18" creationId="{C955AFB3-173C-4848-B3E9-1375591B297E}"/>
          </ac:spMkLst>
        </pc:spChg>
        <pc:spChg chg="del">
          <ac:chgData name="Lara Matos" userId="67d3d73a-66e9-4b2e-ac76-80333630473b" providerId="ADAL" clId="{3C9187BA-D7C6-4A89-91FE-B067A741EF39}" dt="2022-06-13T08:24:14.040" v="30" actId="478"/>
          <ac:spMkLst>
            <pc:docMk/>
            <pc:sldMk cId="1305625070" sldId="271"/>
            <ac:spMk id="19" creationId="{DFE11F38-F66B-4F95-8224-6CCA69D57617}"/>
          </ac:spMkLst>
        </pc:spChg>
        <pc:spChg chg="mod">
          <ac:chgData name="Lara Matos" userId="67d3d73a-66e9-4b2e-ac76-80333630473b" providerId="ADAL" clId="{3C9187BA-D7C6-4A89-91FE-B067A741EF39}" dt="2022-06-13T08:45:00.270" v="532" actId="20577"/>
          <ac:spMkLst>
            <pc:docMk/>
            <pc:sldMk cId="1305625070" sldId="271"/>
            <ac:spMk id="20" creationId="{391D3201-20F9-4DD7-B4EB-F41AF17CA428}"/>
          </ac:spMkLst>
        </pc:spChg>
        <pc:spChg chg="add mod">
          <ac:chgData name="Lara Matos" userId="67d3d73a-66e9-4b2e-ac76-80333630473b" providerId="ADAL" clId="{3C9187BA-D7C6-4A89-91FE-B067A741EF39}" dt="2022-06-19T10:26:15.425" v="2934" actId="27636"/>
          <ac:spMkLst>
            <pc:docMk/>
            <pc:sldMk cId="1305625070" sldId="271"/>
            <ac:spMk id="22" creationId="{D0E3F38E-757F-7B78-DFAB-3E2FD75F043C}"/>
          </ac:spMkLst>
        </pc:spChg>
        <pc:picChg chg="add mod">
          <ac:chgData name="Lara Matos" userId="67d3d73a-66e9-4b2e-ac76-80333630473b" providerId="ADAL" clId="{3C9187BA-D7C6-4A89-91FE-B067A741EF39}" dt="2022-06-17T14:20:11.466" v="777" actId="1036"/>
          <ac:picMkLst>
            <pc:docMk/>
            <pc:sldMk cId="1305625070" sldId="271"/>
            <ac:picMk id="3" creationId="{CC870992-5948-9CFC-8DBE-2BB949326F87}"/>
          </ac:picMkLst>
        </pc:picChg>
        <pc:picChg chg="add mod">
          <ac:chgData name="Lara Matos" userId="67d3d73a-66e9-4b2e-ac76-80333630473b" providerId="ADAL" clId="{3C9187BA-D7C6-4A89-91FE-B067A741EF39}" dt="2022-06-17T14:35:09.649" v="1062" actId="1076"/>
          <ac:picMkLst>
            <pc:docMk/>
            <pc:sldMk cId="1305625070" sldId="271"/>
            <ac:picMk id="5" creationId="{A93E9F34-80C9-24BC-F662-8C0202EA4F75}"/>
          </ac:picMkLst>
        </pc:picChg>
      </pc:sldChg>
      <pc:sldChg chg="modSp add del mod">
        <pc:chgData name="Lara Matos" userId="67d3d73a-66e9-4b2e-ac76-80333630473b" providerId="ADAL" clId="{3C9187BA-D7C6-4A89-91FE-B067A741EF39}" dt="2022-06-20T09:56:17.337" v="4072" actId="47"/>
        <pc:sldMkLst>
          <pc:docMk/>
          <pc:sldMk cId="1248297247" sldId="272"/>
        </pc:sldMkLst>
        <pc:spChg chg="mod">
          <ac:chgData name="Lara Matos" userId="67d3d73a-66e9-4b2e-ac76-80333630473b" providerId="ADAL" clId="{3C9187BA-D7C6-4A89-91FE-B067A741EF39}" dt="2022-06-17T14:53:06.622" v="1183" actId="27636"/>
          <ac:spMkLst>
            <pc:docMk/>
            <pc:sldMk cId="1248297247" sldId="272"/>
            <ac:spMk id="4" creationId="{291CA16A-993E-43BA-BDDC-9E427CF951B2}"/>
          </ac:spMkLst>
        </pc:spChg>
        <pc:spChg chg="mod">
          <ac:chgData name="Lara Matos" userId="67d3d73a-66e9-4b2e-ac76-80333630473b" providerId="ADAL" clId="{3C9187BA-D7C6-4A89-91FE-B067A741EF39}" dt="2022-06-17T14:52:28.236" v="1158" actId="1076"/>
          <ac:spMkLst>
            <pc:docMk/>
            <pc:sldMk cId="1248297247" sldId="272"/>
            <ac:spMk id="5" creationId="{F063A021-7C19-4C85-B48B-EFEA732C1906}"/>
          </ac:spMkLst>
        </pc:spChg>
      </pc:sldChg>
      <pc:sldChg chg="new del">
        <pc:chgData name="Lara Matos" userId="67d3d73a-66e9-4b2e-ac76-80333630473b" providerId="ADAL" clId="{3C9187BA-D7C6-4A89-91FE-B067A741EF39}" dt="2022-06-17T14:51:53.876" v="1150" actId="680"/>
        <pc:sldMkLst>
          <pc:docMk/>
          <pc:sldMk cId="1315286366" sldId="272"/>
        </pc:sldMkLst>
      </pc:sldChg>
      <pc:sldChg chg="modSp add del mod">
        <pc:chgData name="Lara Matos" userId="67d3d73a-66e9-4b2e-ac76-80333630473b" providerId="ADAL" clId="{3C9187BA-D7C6-4A89-91FE-B067A741EF39}" dt="2022-06-20T09:43:00.591" v="4011" actId="47"/>
        <pc:sldMkLst>
          <pc:docMk/>
          <pc:sldMk cId="563528674" sldId="273"/>
        </pc:sldMkLst>
        <pc:spChg chg="mod">
          <ac:chgData name="Lara Matos" userId="67d3d73a-66e9-4b2e-ac76-80333630473b" providerId="ADAL" clId="{3C9187BA-D7C6-4A89-91FE-B067A741EF39}" dt="2022-06-17T14:53:20.156" v="1195" actId="20577"/>
          <ac:spMkLst>
            <pc:docMk/>
            <pc:sldMk cId="563528674" sldId="273"/>
            <ac:spMk id="4" creationId="{291CA16A-993E-43BA-BDDC-9E427CF951B2}"/>
          </ac:spMkLst>
        </pc:spChg>
        <pc:spChg chg="mod">
          <ac:chgData name="Lara Matos" userId="67d3d73a-66e9-4b2e-ac76-80333630473b" providerId="ADAL" clId="{3C9187BA-D7C6-4A89-91FE-B067A741EF39}" dt="2022-06-17T14:53:15.470" v="1185" actId="20577"/>
          <ac:spMkLst>
            <pc:docMk/>
            <pc:sldMk cId="563528674" sldId="273"/>
            <ac:spMk id="5" creationId="{F063A021-7C19-4C85-B48B-EFEA732C1906}"/>
          </ac:spMkLst>
        </pc:spChg>
      </pc:sldChg>
      <pc:sldChg chg="delSp modSp new del mod">
        <pc:chgData name="Lara Matos" userId="67d3d73a-66e9-4b2e-ac76-80333630473b" providerId="ADAL" clId="{3C9187BA-D7C6-4A89-91FE-B067A741EF39}" dt="2022-06-18T08:57:52.393" v="1330" actId="47"/>
        <pc:sldMkLst>
          <pc:docMk/>
          <pc:sldMk cId="4275522532" sldId="274"/>
        </pc:sldMkLst>
        <pc:spChg chg="del">
          <ac:chgData name="Lara Matos" userId="67d3d73a-66e9-4b2e-ac76-80333630473b" providerId="ADAL" clId="{3C9187BA-D7C6-4A89-91FE-B067A741EF39}" dt="2022-06-18T08:56:52.384" v="1322" actId="478"/>
          <ac:spMkLst>
            <pc:docMk/>
            <pc:sldMk cId="4275522532" sldId="274"/>
            <ac:spMk id="2" creationId="{56A75A2F-DCED-6808-C5B2-022079DEBFAB}"/>
          </ac:spMkLst>
        </pc:spChg>
        <pc:spChg chg="mod">
          <ac:chgData name="Lara Matos" userId="67d3d73a-66e9-4b2e-ac76-80333630473b" providerId="ADAL" clId="{3C9187BA-D7C6-4A89-91FE-B067A741EF39}" dt="2022-06-18T08:56:28.501" v="1321" actId="108"/>
          <ac:spMkLst>
            <pc:docMk/>
            <pc:sldMk cId="4275522532" sldId="274"/>
            <ac:spMk id="5" creationId="{F0849150-2CE0-BA17-DCAA-2B3377F89E0B}"/>
          </ac:spMkLst>
        </pc:spChg>
        <pc:spChg chg="mod">
          <ac:chgData name="Lara Matos" userId="67d3d73a-66e9-4b2e-ac76-80333630473b" providerId="ADAL" clId="{3C9187BA-D7C6-4A89-91FE-B067A741EF39}" dt="2022-06-18T08:57:20.626" v="1328" actId="1076"/>
          <ac:spMkLst>
            <pc:docMk/>
            <pc:sldMk cId="4275522532" sldId="274"/>
            <ac:spMk id="6" creationId="{46B56958-EC42-553E-343A-5A8319C234ED}"/>
          </ac:spMkLst>
        </pc:spChg>
        <pc:spChg chg="del mod">
          <ac:chgData name="Lara Matos" userId="67d3d73a-66e9-4b2e-ac76-80333630473b" providerId="ADAL" clId="{3C9187BA-D7C6-4A89-91FE-B067A741EF39}" dt="2022-06-18T08:57:06.908" v="1325" actId="478"/>
          <ac:spMkLst>
            <pc:docMk/>
            <pc:sldMk cId="4275522532" sldId="274"/>
            <ac:spMk id="7" creationId="{4F244AF3-B72C-CEEA-5C04-CA84E6DE6FBD}"/>
          </ac:spMkLst>
        </pc:spChg>
      </pc:sldChg>
      <pc:sldChg chg="addSp delSp modSp new del mod">
        <pc:chgData name="Lara Matos" userId="67d3d73a-66e9-4b2e-ac76-80333630473b" providerId="ADAL" clId="{3C9187BA-D7C6-4A89-91FE-B067A741EF39}" dt="2022-06-18T23:21:05.497" v="2811" actId="47"/>
        <pc:sldMkLst>
          <pc:docMk/>
          <pc:sldMk cId="3360356757" sldId="275"/>
        </pc:sldMkLst>
        <pc:spChg chg="mod">
          <ac:chgData name="Lara Matos" userId="67d3d73a-66e9-4b2e-ac76-80333630473b" providerId="ADAL" clId="{3C9187BA-D7C6-4A89-91FE-B067A741EF39}" dt="2022-06-18T09:00:43.704" v="1480" actId="313"/>
          <ac:spMkLst>
            <pc:docMk/>
            <pc:sldMk cId="3360356757" sldId="275"/>
            <ac:spMk id="2" creationId="{2319A36F-E3A8-D626-ECBD-D6E71082DC5A}"/>
          </ac:spMkLst>
        </pc:spChg>
        <pc:spChg chg="del mod">
          <ac:chgData name="Lara Matos" userId="67d3d73a-66e9-4b2e-ac76-80333630473b" providerId="ADAL" clId="{3C9187BA-D7C6-4A89-91FE-B067A741EF39}" dt="2022-06-18T08:58:10.598" v="1355" actId="478"/>
          <ac:spMkLst>
            <pc:docMk/>
            <pc:sldMk cId="3360356757" sldId="275"/>
            <ac:spMk id="4" creationId="{E0B87C1A-D0E7-8C73-C046-14074B3E2829}"/>
          </ac:spMkLst>
        </pc:spChg>
        <pc:spChg chg="add del mod">
          <ac:chgData name="Lara Matos" userId="67d3d73a-66e9-4b2e-ac76-80333630473b" providerId="ADAL" clId="{3C9187BA-D7C6-4A89-91FE-B067A741EF39}" dt="2022-06-18T14:50:34.030" v="2778" actId="21"/>
          <ac:spMkLst>
            <pc:docMk/>
            <pc:sldMk cId="3360356757" sldId="275"/>
            <ac:spMk id="5" creationId="{454C4F3A-0F1E-5EC0-3D18-FEF0326A88DF}"/>
          </ac:spMkLst>
        </pc:spChg>
        <pc:spChg chg="add del mod">
          <ac:chgData name="Lara Matos" userId="67d3d73a-66e9-4b2e-ac76-80333630473b" providerId="ADAL" clId="{3C9187BA-D7C6-4A89-91FE-B067A741EF39}" dt="2022-06-18T14:51:21.545" v="2795" actId="21"/>
          <ac:spMkLst>
            <pc:docMk/>
            <pc:sldMk cId="3360356757" sldId="275"/>
            <ac:spMk id="7" creationId="{A1A5D958-E68A-5936-C02D-D4002B089F65}"/>
          </ac:spMkLst>
        </pc:spChg>
        <pc:spChg chg="add del mod">
          <ac:chgData name="Lara Matos" userId="67d3d73a-66e9-4b2e-ac76-80333630473b" providerId="ADAL" clId="{3C9187BA-D7C6-4A89-91FE-B067A741EF39}" dt="2022-06-18T14:51:42.416" v="2801" actId="21"/>
          <ac:spMkLst>
            <pc:docMk/>
            <pc:sldMk cId="3360356757" sldId="275"/>
            <ac:spMk id="8" creationId="{C211948D-9A55-A6E9-8750-18F679D8C3DE}"/>
          </ac:spMkLst>
        </pc:spChg>
        <pc:spChg chg="add del mod">
          <ac:chgData name="Lara Matos" userId="67d3d73a-66e9-4b2e-ac76-80333630473b" providerId="ADAL" clId="{3C9187BA-D7C6-4A89-91FE-B067A741EF39}" dt="2022-06-18T14:50:30.296" v="2777" actId="21"/>
          <ac:spMkLst>
            <pc:docMk/>
            <pc:sldMk cId="3360356757" sldId="275"/>
            <ac:spMk id="10" creationId="{F1D662CC-D077-9344-58C0-8C218900CA3C}"/>
          </ac:spMkLst>
        </pc:spChg>
        <pc:spChg chg="add del mod">
          <ac:chgData name="Lara Matos" userId="67d3d73a-66e9-4b2e-ac76-80333630473b" providerId="ADAL" clId="{3C9187BA-D7C6-4A89-91FE-B067A741EF39}" dt="2022-06-18T14:51:40.100" v="2800" actId="478"/>
          <ac:spMkLst>
            <pc:docMk/>
            <pc:sldMk cId="3360356757" sldId="275"/>
            <ac:spMk id="12" creationId="{D5E66303-499A-641F-BD5D-7FF2D7BAE781}"/>
          </ac:spMkLst>
        </pc:spChg>
        <pc:picChg chg="add mod">
          <ac:chgData name="Lara Matos" userId="67d3d73a-66e9-4b2e-ac76-80333630473b" providerId="ADAL" clId="{3C9187BA-D7C6-4A89-91FE-B067A741EF39}" dt="2022-06-18T14:23:12.637" v="2162"/>
          <ac:picMkLst>
            <pc:docMk/>
            <pc:sldMk cId="3360356757" sldId="275"/>
            <ac:picMk id="6" creationId="{29F4BA65-A182-7143-7005-E4FDA36A145B}"/>
          </ac:picMkLst>
        </pc:picChg>
      </pc:sldChg>
      <pc:sldChg chg="addSp delSp modSp new mod">
        <pc:chgData name="Lara Matos" userId="67d3d73a-66e9-4b2e-ac76-80333630473b" providerId="ADAL" clId="{3C9187BA-D7C6-4A89-91FE-B067A741EF39}" dt="2022-06-20T09:43:15.753" v="4013" actId="1076"/>
        <pc:sldMkLst>
          <pc:docMk/>
          <pc:sldMk cId="2862520155" sldId="276"/>
        </pc:sldMkLst>
        <pc:spChg chg="del mod">
          <ac:chgData name="Lara Matos" userId="67d3d73a-66e9-4b2e-ac76-80333630473b" providerId="ADAL" clId="{3C9187BA-D7C6-4A89-91FE-B067A741EF39}" dt="2022-06-18T14:51:32.748" v="2799" actId="478"/>
          <ac:spMkLst>
            <pc:docMk/>
            <pc:sldMk cId="2862520155" sldId="276"/>
            <ac:spMk id="2" creationId="{8C77E83A-C5D4-1FAB-DFEC-4636449A8A14}"/>
          </ac:spMkLst>
        </pc:spChg>
        <pc:spChg chg="mod">
          <ac:chgData name="Lara Matos" userId="67d3d73a-66e9-4b2e-ac76-80333630473b" providerId="ADAL" clId="{3C9187BA-D7C6-4A89-91FE-B067A741EF39}" dt="2022-06-18T23:45:59.784" v="2867" actId="20577"/>
          <ac:spMkLst>
            <pc:docMk/>
            <pc:sldMk cId="2862520155" sldId="276"/>
            <ac:spMk id="3" creationId="{5097B11D-0139-EDE4-02BC-7D338B649610}"/>
          </ac:spMkLst>
        </pc:spChg>
        <pc:spChg chg="del">
          <ac:chgData name="Lara Matos" userId="67d3d73a-66e9-4b2e-ac76-80333630473b" providerId="ADAL" clId="{3C9187BA-D7C6-4A89-91FE-B067A741EF39}" dt="2022-06-18T14:51:04.250" v="2790" actId="478"/>
          <ac:spMkLst>
            <pc:docMk/>
            <pc:sldMk cId="2862520155" sldId="276"/>
            <ac:spMk id="5" creationId="{F503D2AA-097C-9369-2370-1C25A55A365D}"/>
          </ac:spMkLst>
        </pc:spChg>
        <pc:spChg chg="add del mod">
          <ac:chgData name="Lara Matos" userId="67d3d73a-66e9-4b2e-ac76-80333630473b" providerId="ADAL" clId="{3C9187BA-D7C6-4A89-91FE-B067A741EF39}" dt="2022-06-18T14:50:57.116" v="2787" actId="478"/>
          <ac:spMkLst>
            <pc:docMk/>
            <pc:sldMk cId="2862520155" sldId="276"/>
            <ac:spMk id="6" creationId="{19CA1378-6D0F-CBAA-E0A8-095589F749AF}"/>
          </ac:spMkLst>
        </pc:spChg>
        <pc:spChg chg="del">
          <ac:chgData name="Lara Matos" userId="67d3d73a-66e9-4b2e-ac76-80333630473b" providerId="ADAL" clId="{3C9187BA-D7C6-4A89-91FE-B067A741EF39}" dt="2022-06-18T14:51:13.327" v="2792" actId="478"/>
          <ac:spMkLst>
            <pc:docMk/>
            <pc:sldMk cId="2862520155" sldId="276"/>
            <ac:spMk id="7" creationId="{90FE2235-B069-B28A-22CC-6C3A61F37C67}"/>
          </ac:spMkLst>
        </pc:spChg>
        <pc:spChg chg="add del">
          <ac:chgData name="Lara Matos" userId="67d3d73a-66e9-4b2e-ac76-80333630473b" providerId="ADAL" clId="{3C9187BA-D7C6-4A89-91FE-B067A741EF39}" dt="2022-06-19T15:35:18.690" v="3941" actId="22"/>
          <ac:spMkLst>
            <pc:docMk/>
            <pc:sldMk cId="2862520155" sldId="276"/>
            <ac:spMk id="8" creationId="{6E5EB53F-9765-31FA-D60F-4A536787A012}"/>
          </ac:spMkLst>
        </pc:spChg>
        <pc:spChg chg="add mod">
          <ac:chgData name="Lara Matos" userId="67d3d73a-66e9-4b2e-ac76-80333630473b" providerId="ADAL" clId="{3C9187BA-D7C6-4A89-91FE-B067A741EF39}" dt="2022-06-20T09:43:15.753" v="4013" actId="1076"/>
          <ac:spMkLst>
            <pc:docMk/>
            <pc:sldMk cId="2862520155" sldId="276"/>
            <ac:spMk id="8" creationId="{DAE494B7-9F7B-0738-ADA3-E38CA431C7C8}"/>
          </ac:spMkLst>
        </pc:spChg>
        <pc:spChg chg="add del mod">
          <ac:chgData name="Lara Matos" userId="67d3d73a-66e9-4b2e-ac76-80333630473b" providerId="ADAL" clId="{3C9187BA-D7C6-4A89-91FE-B067A741EF39}" dt="2022-06-18T14:50:09.462" v="2713" actId="478"/>
          <ac:spMkLst>
            <pc:docMk/>
            <pc:sldMk cId="2862520155" sldId="276"/>
            <ac:spMk id="9" creationId="{06403013-24DF-49E5-E520-BE60F993D408}"/>
          </ac:spMkLst>
        </pc:spChg>
        <pc:spChg chg="add del mod">
          <ac:chgData name="Lara Matos" userId="67d3d73a-66e9-4b2e-ac76-80333630473b" providerId="ADAL" clId="{3C9187BA-D7C6-4A89-91FE-B067A741EF39}" dt="2022-06-18T14:50:09.072" v="2712"/>
          <ac:spMkLst>
            <pc:docMk/>
            <pc:sldMk cId="2862520155" sldId="276"/>
            <ac:spMk id="10" creationId="{50EF8024-C538-4FEE-24BF-354DA6579BB0}"/>
          </ac:spMkLst>
        </pc:spChg>
        <pc:spChg chg="add del mod">
          <ac:chgData name="Lara Matos" userId="67d3d73a-66e9-4b2e-ac76-80333630473b" providerId="ADAL" clId="{3C9187BA-D7C6-4A89-91FE-B067A741EF39}" dt="2022-06-18T14:50:29.658" v="2776"/>
          <ac:spMkLst>
            <pc:docMk/>
            <pc:sldMk cId="2862520155" sldId="276"/>
            <ac:spMk id="11" creationId="{7D88096E-8DC3-9C50-5034-61EF5D9D5AFB}"/>
          </ac:spMkLst>
        </pc:spChg>
        <pc:spChg chg="add mod">
          <ac:chgData name="Lara Matos" userId="67d3d73a-66e9-4b2e-ac76-80333630473b" providerId="ADAL" clId="{3C9187BA-D7C6-4A89-91FE-B067A741EF39}" dt="2022-06-20T09:42:40.304" v="4006" actId="1076"/>
          <ac:spMkLst>
            <pc:docMk/>
            <pc:sldMk cId="2862520155" sldId="276"/>
            <ac:spMk id="12" creationId="{520A9547-DF22-552A-D1B6-D8312BC8D8ED}"/>
          </ac:spMkLst>
        </pc:spChg>
        <pc:spChg chg="add del mod">
          <ac:chgData name="Lara Matos" userId="67d3d73a-66e9-4b2e-ac76-80333630473b" providerId="ADAL" clId="{3C9187BA-D7C6-4A89-91FE-B067A741EF39}" dt="2022-06-18T14:50:59.414" v="2788" actId="478"/>
          <ac:spMkLst>
            <pc:docMk/>
            <pc:sldMk cId="2862520155" sldId="276"/>
            <ac:spMk id="14" creationId="{62A3AAAB-3ED5-1B97-5C86-07D72B1090E2}"/>
          </ac:spMkLst>
        </pc:spChg>
        <pc:spChg chg="add del mod">
          <ac:chgData name="Lara Matos" userId="67d3d73a-66e9-4b2e-ac76-80333630473b" providerId="ADAL" clId="{3C9187BA-D7C6-4A89-91FE-B067A741EF39}" dt="2022-06-20T09:42:55.197" v="4009" actId="1076"/>
          <ac:spMkLst>
            <pc:docMk/>
            <pc:sldMk cId="2862520155" sldId="276"/>
            <ac:spMk id="15" creationId="{DE554232-FAEC-0BE1-CEEA-8E9170CB3610}"/>
          </ac:spMkLst>
        </pc:spChg>
        <pc:spChg chg="add del mod">
          <ac:chgData name="Lara Matos" userId="67d3d73a-66e9-4b2e-ac76-80333630473b" providerId="ADAL" clId="{3C9187BA-D7C6-4A89-91FE-B067A741EF39}" dt="2022-06-19T10:41:36.659" v="2987" actId="478"/>
          <ac:spMkLst>
            <pc:docMk/>
            <pc:sldMk cId="2862520155" sldId="276"/>
            <ac:spMk id="16" creationId="{6CDF0F12-29AA-7932-BB4B-3602726C309B}"/>
          </ac:spMkLst>
        </pc:spChg>
        <pc:picChg chg="add del mod">
          <ac:chgData name="Lara Matos" userId="67d3d73a-66e9-4b2e-ac76-80333630473b" providerId="ADAL" clId="{3C9187BA-D7C6-4A89-91FE-B067A741EF39}" dt="2022-06-19T15:36:01.093" v="3956"/>
          <ac:picMkLst>
            <pc:docMk/>
            <pc:sldMk cId="2862520155" sldId="276"/>
            <ac:picMk id="6" creationId="{E8193F45-A5B7-E063-A9C0-FF631A17EADD}"/>
          </ac:picMkLst>
        </pc:picChg>
        <pc:picChg chg="add mod">
          <ac:chgData name="Lara Matos" userId="67d3d73a-66e9-4b2e-ac76-80333630473b" providerId="ADAL" clId="{3C9187BA-D7C6-4A89-91FE-B067A741EF39}" dt="2022-06-18T23:44:48.952" v="2812"/>
          <ac:picMkLst>
            <pc:docMk/>
            <pc:sldMk cId="2862520155" sldId="276"/>
            <ac:picMk id="7" creationId="{AB9ADE52-C423-9C61-7985-8E6A51C36631}"/>
          </ac:picMkLst>
        </pc:picChg>
        <pc:picChg chg="add mod ord">
          <ac:chgData name="Lara Matos" userId="67d3d73a-66e9-4b2e-ac76-80333630473b" providerId="ADAL" clId="{3C9187BA-D7C6-4A89-91FE-B067A741EF39}" dt="2022-06-20T09:42:46.019" v="4008" actId="14100"/>
          <ac:picMkLst>
            <pc:docMk/>
            <pc:sldMk cId="2862520155" sldId="276"/>
            <ac:picMk id="10" creationId="{8B92E2EE-FD85-9804-3564-44AC0137088A}"/>
          </ac:picMkLst>
        </pc:picChg>
      </pc:sldChg>
      <pc:sldChg chg="addSp delSp modSp del mod">
        <pc:chgData name="Lara Matos" userId="67d3d73a-66e9-4b2e-ac76-80333630473b" providerId="ADAL" clId="{3C9187BA-D7C6-4A89-91FE-B067A741EF39}" dt="2022-06-20T10:17:46.990" v="4116" actId="20577"/>
        <pc:sldMkLst>
          <pc:docMk/>
          <pc:sldMk cId="880030331" sldId="277"/>
        </pc:sldMkLst>
        <pc:spChg chg="del">
          <ac:chgData name="Lara Matos" userId="67d3d73a-66e9-4b2e-ac76-80333630473b" providerId="ADAL" clId="{3C9187BA-D7C6-4A89-91FE-B067A741EF39}" dt="2022-06-19T12:55:13.123" v="3011" actId="478"/>
          <ac:spMkLst>
            <pc:docMk/>
            <pc:sldMk cId="880030331" sldId="277"/>
            <ac:spMk id="2" creationId="{35249577-57B1-1C51-BEED-6B73B6D18463}"/>
          </ac:spMkLst>
        </pc:spChg>
        <pc:spChg chg="del mod">
          <ac:chgData name="Lara Matos" userId="67d3d73a-66e9-4b2e-ac76-80333630473b" providerId="ADAL" clId="{3C9187BA-D7C6-4A89-91FE-B067A741EF39}" dt="2022-06-19T13:46:03.211" v="3626" actId="21"/>
          <ac:spMkLst>
            <pc:docMk/>
            <pc:sldMk cId="880030331" sldId="277"/>
            <ac:spMk id="11" creationId="{1D93E651-01B7-382D-495A-B5B98B75664F}"/>
          </ac:spMkLst>
        </pc:spChg>
        <pc:spChg chg="add mod">
          <ac:chgData name="Lara Matos" userId="67d3d73a-66e9-4b2e-ac76-80333630473b" providerId="ADAL" clId="{3C9187BA-D7C6-4A89-91FE-B067A741EF39}" dt="2022-06-19T13:21:09.749" v="3297"/>
          <ac:spMkLst>
            <pc:docMk/>
            <pc:sldMk cId="880030331" sldId="277"/>
            <ac:spMk id="13" creationId="{72A6AA68-83D6-78D0-CB97-CEDF6E2F40C9}"/>
          </ac:spMkLst>
        </pc:spChg>
        <pc:spChg chg="mod">
          <ac:chgData name="Lara Matos" userId="67d3d73a-66e9-4b2e-ac76-80333630473b" providerId="ADAL" clId="{3C9187BA-D7C6-4A89-91FE-B067A741EF39}" dt="2022-06-19T13:26:27.159" v="3519" actId="1076"/>
          <ac:spMkLst>
            <pc:docMk/>
            <pc:sldMk cId="880030331" sldId="277"/>
            <ac:spMk id="14" creationId="{E3E5EE03-FBF6-46F5-8085-716AC6CE1C8C}"/>
          </ac:spMkLst>
        </pc:spChg>
        <pc:spChg chg="add mod">
          <ac:chgData name="Lara Matos" userId="67d3d73a-66e9-4b2e-ac76-80333630473b" providerId="ADAL" clId="{3C9187BA-D7C6-4A89-91FE-B067A741EF39}" dt="2022-06-20T10:17:46.990" v="4116" actId="20577"/>
          <ac:spMkLst>
            <pc:docMk/>
            <pc:sldMk cId="880030331" sldId="277"/>
            <ac:spMk id="15" creationId="{99048C52-804C-4B43-A380-1ABA028E983E}"/>
          </ac:spMkLst>
        </pc:spChg>
        <pc:spChg chg="mod">
          <ac:chgData name="Lara Matos" userId="67d3d73a-66e9-4b2e-ac76-80333630473b" providerId="ADAL" clId="{3C9187BA-D7C6-4A89-91FE-B067A741EF39}" dt="2022-06-19T13:24:49.357" v="3477" actId="14"/>
          <ac:spMkLst>
            <pc:docMk/>
            <pc:sldMk cId="880030331" sldId="277"/>
            <ac:spMk id="16" creationId="{1DCFA8A2-3FB8-48CA-933D-0800A9D2A2A2}"/>
          </ac:spMkLst>
        </pc:spChg>
        <pc:spChg chg="add mod">
          <ac:chgData name="Lara Matos" userId="67d3d73a-66e9-4b2e-ac76-80333630473b" providerId="ADAL" clId="{3C9187BA-D7C6-4A89-91FE-B067A741EF39}" dt="2022-06-19T13:26:21.091" v="3518" actId="1036"/>
          <ac:spMkLst>
            <pc:docMk/>
            <pc:sldMk cId="880030331" sldId="277"/>
            <ac:spMk id="18" creationId="{6D697849-4CEB-9554-445A-BFB4314F6F97}"/>
          </ac:spMkLst>
        </pc:spChg>
        <pc:spChg chg="del">
          <ac:chgData name="Lara Matos" userId="67d3d73a-66e9-4b2e-ac76-80333630473b" providerId="ADAL" clId="{3C9187BA-D7C6-4A89-91FE-B067A741EF39}" dt="2022-06-19T12:55:14.651" v="3012" actId="478"/>
          <ac:spMkLst>
            <pc:docMk/>
            <pc:sldMk cId="880030331" sldId="277"/>
            <ac:spMk id="22" creationId="{D0E3F38E-757F-7B78-DFAB-3E2FD75F043C}"/>
          </ac:spMkLst>
        </pc:spChg>
        <pc:picChg chg="mod">
          <ac:chgData name="Lara Matos" userId="67d3d73a-66e9-4b2e-ac76-80333630473b" providerId="ADAL" clId="{3C9187BA-D7C6-4A89-91FE-B067A741EF39}" dt="2022-06-19T16:35:48.195" v="3980" actId="1076"/>
          <ac:picMkLst>
            <pc:docMk/>
            <pc:sldMk cId="880030331" sldId="277"/>
            <ac:picMk id="1026" creationId="{85AE44B8-2C48-DDBF-A4D6-1B5F18BBAC67}"/>
          </ac:picMkLst>
        </pc:picChg>
        <pc:cxnChg chg="add mod">
          <ac:chgData name="Lara Matos" userId="67d3d73a-66e9-4b2e-ac76-80333630473b" providerId="ADAL" clId="{3C9187BA-D7C6-4A89-91FE-B067A741EF39}" dt="2022-06-19T13:26:21.091" v="3518" actId="1036"/>
          <ac:cxnSpMkLst>
            <pc:docMk/>
            <pc:sldMk cId="880030331" sldId="277"/>
            <ac:cxnSpMk id="17" creationId="{0968783F-4911-0F75-0FB3-FB7656569DB8}"/>
          </ac:cxnSpMkLst>
        </pc:cxnChg>
      </pc:sldChg>
      <pc:sldChg chg="delSp del mod">
        <pc:chgData name="Lara Matos" userId="67d3d73a-66e9-4b2e-ac76-80333630473b" providerId="ADAL" clId="{3C9187BA-D7C6-4A89-91FE-B067A741EF39}" dt="2022-06-19T13:26:10.177" v="3491" actId="47"/>
        <pc:sldMkLst>
          <pc:docMk/>
          <pc:sldMk cId="336287376" sldId="278"/>
        </pc:sldMkLst>
        <pc:spChg chg="del">
          <ac:chgData name="Lara Matos" userId="67d3d73a-66e9-4b2e-ac76-80333630473b" providerId="ADAL" clId="{3C9187BA-D7C6-4A89-91FE-B067A741EF39}" dt="2022-06-19T13:18:24.995" v="3290" actId="478"/>
          <ac:spMkLst>
            <pc:docMk/>
            <pc:sldMk cId="336287376" sldId="278"/>
            <ac:spMk id="11" creationId="{1D93E651-01B7-382D-495A-B5B98B75664F}"/>
          </ac:spMkLst>
        </pc:spChg>
        <pc:picChg chg="del">
          <ac:chgData name="Lara Matos" userId="67d3d73a-66e9-4b2e-ac76-80333630473b" providerId="ADAL" clId="{3C9187BA-D7C6-4A89-91FE-B067A741EF39}" dt="2022-06-19T13:18:23.123" v="3289" actId="478"/>
          <ac:picMkLst>
            <pc:docMk/>
            <pc:sldMk cId="336287376" sldId="278"/>
            <ac:picMk id="31" creationId="{89FD60C3-0884-9532-51F3-545E047DE245}"/>
          </ac:picMkLst>
        </pc:picChg>
      </pc:sldChg>
      <pc:sldChg chg="addSp delSp modSp mod">
        <pc:chgData name="Lara Matos" userId="67d3d73a-66e9-4b2e-ac76-80333630473b" providerId="ADAL" clId="{3C9187BA-D7C6-4A89-91FE-B067A741EF39}" dt="2022-06-20T10:17:53.672" v="4117" actId="20577"/>
        <pc:sldMkLst>
          <pc:docMk/>
          <pc:sldMk cId="1943455713" sldId="279"/>
        </pc:sldMkLst>
        <pc:spChg chg="del">
          <ac:chgData name="Lara Matos" userId="67d3d73a-66e9-4b2e-ac76-80333630473b" providerId="ADAL" clId="{3C9187BA-D7C6-4A89-91FE-B067A741EF39}" dt="2022-06-19T13:42:32.710" v="3545" actId="21"/>
          <ac:spMkLst>
            <pc:docMk/>
            <pc:sldMk cId="1943455713" sldId="279"/>
            <ac:spMk id="11" creationId="{1D93E651-01B7-382D-495A-B5B98B75664F}"/>
          </ac:spMkLst>
        </pc:spChg>
        <pc:spChg chg="add mod">
          <ac:chgData name="Lara Matos" userId="67d3d73a-66e9-4b2e-ac76-80333630473b" providerId="ADAL" clId="{3C9187BA-D7C6-4A89-91FE-B067A741EF39}" dt="2022-06-20T10:17:13.542" v="4113" actId="14100"/>
          <ac:spMkLst>
            <pc:docMk/>
            <pc:sldMk cId="1943455713" sldId="279"/>
            <ac:spMk id="12" creationId="{05B5718F-B783-DBF0-BA3E-DE2AED5EA007}"/>
          </ac:spMkLst>
        </pc:spChg>
        <pc:spChg chg="mod">
          <ac:chgData name="Lara Matos" userId="67d3d73a-66e9-4b2e-ac76-80333630473b" providerId="ADAL" clId="{3C9187BA-D7C6-4A89-91FE-B067A741EF39}" dt="2022-06-20T10:17:53.672" v="4117" actId="20577"/>
          <ac:spMkLst>
            <pc:docMk/>
            <pc:sldMk cId="1943455713" sldId="279"/>
            <ac:spMk id="13" creationId="{1A894480-419D-3955-117C-1DC06FF3EEEA}"/>
          </ac:spMkLst>
        </pc:spChg>
        <pc:picChg chg="del">
          <ac:chgData name="Lara Matos" userId="67d3d73a-66e9-4b2e-ac76-80333630473b" providerId="ADAL" clId="{3C9187BA-D7C6-4A89-91FE-B067A741EF39}" dt="2022-06-19T13:42:32.710" v="3545" actId="21"/>
          <ac:picMkLst>
            <pc:docMk/>
            <pc:sldMk cId="1943455713" sldId="279"/>
            <ac:picMk id="4" creationId="{3D6CA2F6-69E1-DA4F-5501-0D7C52BC9741}"/>
          </ac:picMkLst>
        </pc:picChg>
        <pc:picChg chg="add mod">
          <ac:chgData name="Lara Matos" userId="67d3d73a-66e9-4b2e-ac76-80333630473b" providerId="ADAL" clId="{3C9187BA-D7C6-4A89-91FE-B067A741EF39}" dt="2022-06-19T13:44:25.763" v="3582" actId="1076"/>
          <ac:picMkLst>
            <pc:docMk/>
            <pc:sldMk cId="1943455713" sldId="279"/>
            <ac:picMk id="15" creationId="{D60F1D9C-A56C-55B3-DDF9-D550E5727AD0}"/>
          </ac:picMkLst>
        </pc:picChg>
        <pc:picChg chg="add mod">
          <ac:chgData name="Lara Matos" userId="67d3d73a-66e9-4b2e-ac76-80333630473b" providerId="ADAL" clId="{3C9187BA-D7C6-4A89-91FE-B067A741EF39}" dt="2022-06-19T13:44:31.028" v="3583" actId="1076"/>
          <ac:picMkLst>
            <pc:docMk/>
            <pc:sldMk cId="1943455713" sldId="279"/>
            <ac:picMk id="16" creationId="{76E9F600-2598-1346-4BA8-0EF85F88E917}"/>
          </ac:picMkLst>
        </pc:picChg>
        <pc:picChg chg="add del">
          <ac:chgData name="Lara Matos" userId="67d3d73a-66e9-4b2e-ac76-80333630473b" providerId="ADAL" clId="{3C9187BA-D7C6-4A89-91FE-B067A741EF39}" dt="2022-06-19T13:42:32.710" v="3545" actId="21"/>
          <ac:picMkLst>
            <pc:docMk/>
            <pc:sldMk cId="1943455713" sldId="279"/>
            <ac:picMk id="2050" creationId="{CF1B71C4-F531-E820-3294-4D7397465D1D}"/>
          </ac:picMkLst>
        </pc:picChg>
      </pc:sldChg>
      <pc:sldChg chg="addSp delSp modSp add del mod">
        <pc:chgData name="Lara Matos" userId="67d3d73a-66e9-4b2e-ac76-80333630473b" providerId="ADAL" clId="{3C9187BA-D7C6-4A89-91FE-B067A741EF39}" dt="2022-06-19T13:45:53.384" v="3625" actId="47"/>
        <pc:sldMkLst>
          <pc:docMk/>
          <pc:sldMk cId="1991767947" sldId="280"/>
        </pc:sldMkLst>
        <pc:spChg chg="del">
          <ac:chgData name="Lara Matos" userId="67d3d73a-66e9-4b2e-ac76-80333630473b" providerId="ADAL" clId="{3C9187BA-D7C6-4A89-91FE-B067A741EF39}" dt="2022-06-19T13:13:19.881" v="3284" actId="478"/>
          <ac:spMkLst>
            <pc:docMk/>
            <pc:sldMk cId="1991767947" sldId="280"/>
            <ac:spMk id="11" creationId="{1D93E651-01B7-382D-495A-B5B98B75664F}"/>
          </ac:spMkLst>
        </pc:spChg>
        <pc:spChg chg="add mod">
          <ac:chgData name="Lara Matos" userId="67d3d73a-66e9-4b2e-ac76-80333630473b" providerId="ADAL" clId="{3C9187BA-D7C6-4A89-91FE-B067A741EF39}" dt="2022-06-19T13:42:34.806" v="3546"/>
          <ac:spMkLst>
            <pc:docMk/>
            <pc:sldMk cId="1991767947" sldId="280"/>
            <ac:spMk id="12" creationId="{B8BDF5BA-D305-38D0-76AA-5FAF3B719E18}"/>
          </ac:spMkLst>
        </pc:spChg>
        <pc:picChg chg="del">
          <ac:chgData name="Lara Matos" userId="67d3d73a-66e9-4b2e-ac76-80333630473b" providerId="ADAL" clId="{3C9187BA-D7C6-4A89-91FE-B067A741EF39}" dt="2022-06-19T13:13:15.428" v="3283" actId="478"/>
          <ac:picMkLst>
            <pc:docMk/>
            <pc:sldMk cId="1991767947" sldId="280"/>
            <ac:picMk id="6" creationId="{ADEEEDDD-9E37-6984-125F-18F07C830DFD}"/>
          </ac:picMkLst>
        </pc:picChg>
        <pc:picChg chg="add mod">
          <ac:chgData name="Lara Matos" userId="67d3d73a-66e9-4b2e-ac76-80333630473b" providerId="ADAL" clId="{3C9187BA-D7C6-4A89-91FE-B067A741EF39}" dt="2022-06-19T13:42:34.806" v="3546"/>
          <ac:picMkLst>
            <pc:docMk/>
            <pc:sldMk cId="1991767947" sldId="280"/>
            <ac:picMk id="10" creationId="{6034B36C-3624-4BCD-DE83-E0CD190D1C34}"/>
          </ac:picMkLst>
        </pc:picChg>
        <pc:picChg chg="add mod">
          <ac:chgData name="Lara Matos" userId="67d3d73a-66e9-4b2e-ac76-80333630473b" providerId="ADAL" clId="{3C9187BA-D7C6-4A89-91FE-B067A741EF39}" dt="2022-06-19T13:43:45.265" v="3569" actId="1076"/>
          <ac:picMkLst>
            <pc:docMk/>
            <pc:sldMk cId="1991767947" sldId="280"/>
            <ac:picMk id="15" creationId="{BF881B88-803B-C999-D698-6937689712B9}"/>
          </ac:picMkLst>
        </pc:picChg>
      </pc:sldChg>
      <pc:sldChg chg="addSp delSp modSp mod modShow">
        <pc:chgData name="Lara Matos" userId="67d3d73a-66e9-4b2e-ac76-80333630473b" providerId="ADAL" clId="{3C9187BA-D7C6-4A89-91FE-B067A741EF39}" dt="2022-06-20T10:18:16.758" v="4125" actId="404"/>
        <pc:sldMkLst>
          <pc:docMk/>
          <pc:sldMk cId="2165059864" sldId="281"/>
        </pc:sldMkLst>
        <pc:spChg chg="del">
          <ac:chgData name="Lara Matos" userId="67d3d73a-66e9-4b2e-ac76-80333630473b" providerId="ADAL" clId="{3C9187BA-D7C6-4A89-91FE-B067A741EF39}" dt="2022-06-20T09:52:26.418" v="4050" actId="478"/>
          <ac:spMkLst>
            <pc:docMk/>
            <pc:sldMk cId="2165059864" sldId="281"/>
            <ac:spMk id="9" creationId="{38464BE6-F920-789E-1CC8-23DCEC93075B}"/>
          </ac:spMkLst>
        </pc:spChg>
        <pc:spChg chg="add del mod">
          <ac:chgData name="Lara Matos" userId="67d3d73a-66e9-4b2e-ac76-80333630473b" providerId="ADAL" clId="{3C9187BA-D7C6-4A89-91FE-B067A741EF39}" dt="2022-06-20T09:49:38.798" v="4036" actId="478"/>
          <ac:spMkLst>
            <pc:docMk/>
            <pc:sldMk cId="2165059864" sldId="281"/>
            <ac:spMk id="10" creationId="{6A263042-AC4B-D15C-A1AD-254990609948}"/>
          </ac:spMkLst>
        </pc:spChg>
        <pc:spChg chg="mod">
          <ac:chgData name="Lara Matos" userId="67d3d73a-66e9-4b2e-ac76-80333630473b" providerId="ADAL" clId="{3C9187BA-D7C6-4A89-91FE-B067A741EF39}" dt="2022-06-20T09:41:19.174" v="3998" actId="1076"/>
          <ac:spMkLst>
            <pc:docMk/>
            <pc:sldMk cId="2165059864" sldId="281"/>
            <ac:spMk id="11" creationId="{1D93E651-01B7-382D-495A-B5B98B75664F}"/>
          </ac:spMkLst>
        </pc:spChg>
        <pc:spChg chg="mod">
          <ac:chgData name="Lara Matos" userId="67d3d73a-66e9-4b2e-ac76-80333630473b" providerId="ADAL" clId="{3C9187BA-D7C6-4A89-91FE-B067A741EF39}" dt="2022-06-20T10:18:16.758" v="4125" actId="404"/>
          <ac:spMkLst>
            <pc:docMk/>
            <pc:sldMk cId="2165059864" sldId="281"/>
            <ac:spMk id="13" creationId="{1A894480-419D-3955-117C-1DC06FF3EEEA}"/>
          </ac:spMkLst>
        </pc:spChg>
        <pc:spChg chg="mod">
          <ac:chgData name="Lara Matos" userId="67d3d73a-66e9-4b2e-ac76-80333630473b" providerId="ADAL" clId="{3C9187BA-D7C6-4A89-91FE-B067A741EF39}" dt="2022-06-19T13:19:29.541" v="3293" actId="20577"/>
          <ac:spMkLst>
            <pc:docMk/>
            <pc:sldMk cId="2165059864" sldId="281"/>
            <ac:spMk id="14" creationId="{E3E5EE03-FBF6-46F5-8085-716AC6CE1C8C}"/>
          </ac:spMkLst>
        </pc:spChg>
        <pc:spChg chg="add mod">
          <ac:chgData name="Lara Matos" userId="67d3d73a-66e9-4b2e-ac76-80333630473b" providerId="ADAL" clId="{3C9187BA-D7C6-4A89-91FE-B067A741EF39}" dt="2022-06-20T10:18:06.883" v="4124" actId="6549"/>
          <ac:spMkLst>
            <pc:docMk/>
            <pc:sldMk cId="2165059864" sldId="281"/>
            <ac:spMk id="17" creationId="{7AEF73BC-8312-9CC2-FC94-894751A34258}"/>
          </ac:spMkLst>
        </pc:spChg>
        <pc:picChg chg="add mod">
          <ac:chgData name="Lara Matos" userId="67d3d73a-66e9-4b2e-ac76-80333630473b" providerId="ADAL" clId="{3C9187BA-D7C6-4A89-91FE-B067A741EF39}" dt="2022-06-20T09:48:29.935" v="4029" actId="1076"/>
          <ac:picMkLst>
            <pc:docMk/>
            <pc:sldMk cId="2165059864" sldId="281"/>
            <ac:picMk id="15" creationId="{4FE6797F-549E-2AFE-8EA9-55474AD71A3B}"/>
          </ac:picMkLst>
        </pc:picChg>
        <pc:picChg chg="add mod">
          <ac:chgData name="Lara Matos" userId="67d3d73a-66e9-4b2e-ac76-80333630473b" providerId="ADAL" clId="{3C9187BA-D7C6-4A89-91FE-B067A741EF39}" dt="2022-06-20T09:53:23.926" v="4068" actId="1076"/>
          <ac:picMkLst>
            <pc:docMk/>
            <pc:sldMk cId="2165059864" sldId="281"/>
            <ac:picMk id="16" creationId="{259AE604-6947-4300-6F62-2B71AB2136EC}"/>
          </ac:picMkLst>
        </pc:picChg>
        <pc:picChg chg="del mod">
          <ac:chgData name="Lara Matos" userId="67d3d73a-66e9-4b2e-ac76-80333630473b" providerId="ADAL" clId="{3C9187BA-D7C6-4A89-91FE-B067A741EF39}" dt="2022-06-20T10:13:38.643" v="4082" actId="478"/>
          <ac:picMkLst>
            <pc:docMk/>
            <pc:sldMk cId="2165059864" sldId="281"/>
            <ac:picMk id="4110" creationId="{52451F0C-908B-E318-3215-8E31A3ED3467}"/>
          </ac:picMkLst>
        </pc:picChg>
      </pc:sldChg>
      <pc:sldChg chg="addSp modSp del mod">
        <pc:chgData name="Lara Matos" userId="67d3d73a-66e9-4b2e-ac76-80333630473b" providerId="ADAL" clId="{3C9187BA-D7C6-4A89-91FE-B067A741EF39}" dt="2022-06-20T09:51:32.877" v="4047" actId="47"/>
        <pc:sldMkLst>
          <pc:docMk/>
          <pc:sldMk cId="1350106355" sldId="282"/>
        </pc:sldMkLst>
        <pc:spChg chg="mod">
          <ac:chgData name="Lara Matos" userId="67d3d73a-66e9-4b2e-ac76-80333630473b" providerId="ADAL" clId="{3C9187BA-D7C6-4A89-91FE-B067A741EF39}" dt="2022-06-19T13:04:00.601" v="3162" actId="20577"/>
          <ac:spMkLst>
            <pc:docMk/>
            <pc:sldMk cId="1350106355" sldId="282"/>
            <ac:spMk id="13" creationId="{1A894480-419D-3955-117C-1DC06FF3EEEA}"/>
          </ac:spMkLst>
        </pc:spChg>
        <pc:picChg chg="add mod">
          <ac:chgData name="Lara Matos" userId="67d3d73a-66e9-4b2e-ac76-80333630473b" providerId="ADAL" clId="{3C9187BA-D7C6-4A89-91FE-B067A741EF39}" dt="2022-06-19T13:03:28.400" v="3157" actId="1076"/>
          <ac:picMkLst>
            <pc:docMk/>
            <pc:sldMk cId="1350106355" sldId="282"/>
            <ac:picMk id="9" creationId="{E6937C52-BE70-C4FB-CA14-AA1E619463D8}"/>
          </ac:picMkLst>
        </pc:picChg>
        <pc:picChg chg="mod">
          <ac:chgData name="Lara Matos" userId="67d3d73a-66e9-4b2e-ac76-80333630473b" providerId="ADAL" clId="{3C9187BA-D7C6-4A89-91FE-B067A741EF39}" dt="2022-06-19T13:03:21.631" v="3154" actId="1076"/>
          <ac:picMkLst>
            <pc:docMk/>
            <pc:sldMk cId="1350106355" sldId="282"/>
            <ac:picMk id="5122" creationId="{E7D993AB-B91F-BD8B-85A8-177AEB1F2082}"/>
          </ac:picMkLst>
        </pc:picChg>
      </pc:sldChg>
      <pc:sldChg chg="addSp delSp modSp del mod">
        <pc:chgData name="Lara Matos" userId="67d3d73a-66e9-4b2e-ac76-80333630473b" providerId="ADAL" clId="{3C9187BA-D7C6-4A89-91FE-B067A741EF39}" dt="2022-06-20T09:54:31.917" v="4070" actId="47"/>
        <pc:sldMkLst>
          <pc:docMk/>
          <pc:sldMk cId="3664698051" sldId="283"/>
        </pc:sldMkLst>
        <pc:spChg chg="add del">
          <ac:chgData name="Lara Matos" userId="67d3d73a-66e9-4b2e-ac76-80333630473b" providerId="ADAL" clId="{3C9187BA-D7C6-4A89-91FE-B067A741EF39}" dt="2022-06-19T13:08:44.028" v="3207" actId="478"/>
          <ac:spMkLst>
            <pc:docMk/>
            <pc:sldMk cId="3664698051" sldId="283"/>
            <ac:spMk id="2" creationId="{18C11F30-5750-AA40-2680-D3A2AD94F8E5}"/>
          </ac:spMkLst>
        </pc:spChg>
        <pc:spChg chg="del mod">
          <ac:chgData name="Lara Matos" userId="67d3d73a-66e9-4b2e-ac76-80333630473b" providerId="ADAL" clId="{3C9187BA-D7C6-4A89-91FE-B067A741EF39}" dt="2022-06-19T13:48:49.682" v="3654" actId="478"/>
          <ac:spMkLst>
            <pc:docMk/>
            <pc:sldMk cId="3664698051" sldId="283"/>
            <ac:spMk id="12" creationId="{EC028FE9-241D-76BD-2C7E-3CC309EF49BC}"/>
          </ac:spMkLst>
        </pc:spChg>
        <pc:picChg chg="mod">
          <ac:chgData name="Lara Matos" userId="67d3d73a-66e9-4b2e-ac76-80333630473b" providerId="ADAL" clId="{3C9187BA-D7C6-4A89-91FE-B067A741EF39}" dt="2022-06-19T13:48:34.030" v="3652" actId="1076"/>
          <ac:picMkLst>
            <pc:docMk/>
            <pc:sldMk cId="3664698051" sldId="283"/>
            <ac:picMk id="4" creationId="{F57E0FF4-7570-81E2-A603-24C588D437E0}"/>
          </ac:picMkLst>
        </pc:picChg>
      </pc:sldChg>
      <pc:sldChg chg="del">
        <pc:chgData name="Lara Matos" userId="67d3d73a-66e9-4b2e-ac76-80333630473b" providerId="ADAL" clId="{3C9187BA-D7C6-4A89-91FE-B067A741EF39}" dt="2022-06-19T13:12:32.776" v="3282" actId="47"/>
        <pc:sldMkLst>
          <pc:docMk/>
          <pc:sldMk cId="540411644" sldId="284"/>
        </pc:sldMkLst>
      </pc:sldChg>
      <pc:sldChg chg="del">
        <pc:chgData name="Lara Matos" userId="67d3d73a-66e9-4b2e-ac76-80333630473b" providerId="ADAL" clId="{3C9187BA-D7C6-4A89-91FE-B067A741EF39}" dt="2022-06-19T13:02:49.538" v="3151" actId="47"/>
        <pc:sldMkLst>
          <pc:docMk/>
          <pc:sldMk cId="3089830180" sldId="285"/>
        </pc:sldMkLst>
      </pc:sldChg>
      <pc:sldChg chg="del">
        <pc:chgData name="Lara Matos" userId="67d3d73a-66e9-4b2e-ac76-80333630473b" providerId="ADAL" clId="{3C9187BA-D7C6-4A89-91FE-B067A741EF39}" dt="2022-06-19T13:03:31.965" v="3158" actId="47"/>
        <pc:sldMkLst>
          <pc:docMk/>
          <pc:sldMk cId="4161097962" sldId="286"/>
        </pc:sldMkLst>
      </pc:sldChg>
      <pc:sldChg chg="addSp delSp modSp new mod">
        <pc:chgData name="Lara Matos" userId="67d3d73a-66e9-4b2e-ac76-80333630473b" providerId="ADAL" clId="{3C9187BA-D7C6-4A89-91FE-B067A741EF39}" dt="2022-06-20T10:19:43.803" v="4198" actId="20577"/>
        <pc:sldMkLst>
          <pc:docMk/>
          <pc:sldMk cId="3783385924" sldId="287"/>
        </pc:sldMkLst>
        <pc:spChg chg="mod">
          <ac:chgData name="Lara Matos" userId="67d3d73a-66e9-4b2e-ac76-80333630473b" providerId="ADAL" clId="{3C9187BA-D7C6-4A89-91FE-B067A741EF39}" dt="2022-06-20T10:19:43.803" v="4198" actId="20577"/>
          <ac:spMkLst>
            <pc:docMk/>
            <pc:sldMk cId="3783385924" sldId="287"/>
            <ac:spMk id="2" creationId="{D5C8CFE2-20DE-696D-FA15-28A78EDB41F2}"/>
          </ac:spMkLst>
        </pc:spChg>
        <pc:spChg chg="mod">
          <ac:chgData name="Lara Matos" userId="67d3d73a-66e9-4b2e-ac76-80333630473b" providerId="ADAL" clId="{3C9187BA-D7C6-4A89-91FE-B067A741EF39}" dt="2022-06-20T10:15:28.231" v="4094" actId="20577"/>
          <ac:spMkLst>
            <pc:docMk/>
            <pc:sldMk cId="3783385924" sldId="287"/>
            <ac:spMk id="4" creationId="{31F66B01-B4CA-0090-079A-5B218323BB91}"/>
          </ac:spMkLst>
        </pc:spChg>
        <pc:spChg chg="del">
          <ac:chgData name="Lara Matos" userId="67d3d73a-66e9-4b2e-ac76-80333630473b" providerId="ADAL" clId="{3C9187BA-D7C6-4A89-91FE-B067A741EF39}" dt="2022-06-19T13:45:05.399" v="3586"/>
          <ac:spMkLst>
            <pc:docMk/>
            <pc:sldMk cId="3783385924" sldId="287"/>
            <ac:spMk id="5" creationId="{B0BF42F9-4907-66FB-08D5-4D91CEF17DCB}"/>
          </ac:spMkLst>
        </pc:spChg>
        <pc:spChg chg="add mod">
          <ac:chgData name="Lara Matos" userId="67d3d73a-66e9-4b2e-ac76-80333630473b" providerId="ADAL" clId="{3C9187BA-D7C6-4A89-91FE-B067A741EF39}" dt="2022-06-20T10:15:20.789" v="4088" actId="20577"/>
          <ac:spMkLst>
            <pc:docMk/>
            <pc:sldMk cId="3783385924" sldId="287"/>
            <ac:spMk id="7" creationId="{1B54BC28-A016-9B2E-0560-ED2FAB6D907F}"/>
          </ac:spMkLst>
        </pc:spChg>
        <pc:spChg chg="add del mod">
          <ac:chgData name="Lara Matos" userId="67d3d73a-66e9-4b2e-ac76-80333630473b" providerId="ADAL" clId="{3C9187BA-D7C6-4A89-91FE-B067A741EF39}" dt="2022-06-19T13:46:53.624" v="3650"/>
          <ac:spMkLst>
            <pc:docMk/>
            <pc:sldMk cId="3783385924" sldId="287"/>
            <ac:spMk id="8" creationId="{C64EE23B-EE23-56D5-51A9-681D59D4DD50}"/>
          </ac:spMkLst>
        </pc:spChg>
        <pc:picChg chg="add mod">
          <ac:chgData name="Lara Matos" userId="67d3d73a-66e9-4b2e-ac76-80333630473b" providerId="ADAL" clId="{3C9187BA-D7C6-4A89-91FE-B067A741EF39}" dt="2022-06-19T13:13:31.200" v="3285"/>
          <ac:picMkLst>
            <pc:docMk/>
            <pc:sldMk cId="3783385924" sldId="287"/>
            <ac:picMk id="6" creationId="{68CAEA3C-E37C-01BD-0B8A-F009E7B10425}"/>
          </ac:picMkLst>
        </pc:picChg>
      </pc:sldChg>
      <pc:sldChg chg="addSp delSp modSp new mod">
        <pc:chgData name="Lara Matos" userId="67d3d73a-66e9-4b2e-ac76-80333630473b" providerId="ADAL" clId="{3C9187BA-D7C6-4A89-91FE-B067A741EF39}" dt="2022-06-20T10:18:40.168" v="4126" actId="108"/>
        <pc:sldMkLst>
          <pc:docMk/>
          <pc:sldMk cId="2695816645" sldId="288"/>
        </pc:sldMkLst>
        <pc:spChg chg="mod">
          <ac:chgData name="Lara Matos" userId="67d3d73a-66e9-4b2e-ac76-80333630473b" providerId="ADAL" clId="{3C9187BA-D7C6-4A89-91FE-B067A741EF39}" dt="2022-06-19T13:11:58.207" v="3274" actId="1076"/>
          <ac:spMkLst>
            <pc:docMk/>
            <pc:sldMk cId="2695816645" sldId="288"/>
            <ac:spMk id="2" creationId="{75D3014C-05B4-E451-C442-A6330DD8B28F}"/>
          </ac:spMkLst>
        </pc:spChg>
        <pc:spChg chg="del">
          <ac:chgData name="Lara Matos" userId="67d3d73a-66e9-4b2e-ac76-80333630473b" providerId="ADAL" clId="{3C9187BA-D7C6-4A89-91FE-B067A741EF39}" dt="2022-06-19T13:00:36.938" v="3016"/>
          <ac:spMkLst>
            <pc:docMk/>
            <pc:sldMk cId="2695816645" sldId="288"/>
            <ac:spMk id="3" creationId="{A7DF3D6E-CB0C-EBCC-FEBA-C6692649878A}"/>
          </ac:spMkLst>
        </pc:spChg>
        <pc:spChg chg="mod">
          <ac:chgData name="Lara Matos" userId="67d3d73a-66e9-4b2e-ac76-80333630473b" providerId="ADAL" clId="{3C9187BA-D7C6-4A89-91FE-B067A741EF39}" dt="2022-06-20T10:02:19.131" v="4078" actId="14100"/>
          <ac:spMkLst>
            <pc:docMk/>
            <pc:sldMk cId="2695816645" sldId="288"/>
            <ac:spMk id="4" creationId="{3DD95A5E-1CFF-E8EE-DE74-12769B41CB9A}"/>
          </ac:spMkLst>
        </pc:spChg>
        <pc:spChg chg="del">
          <ac:chgData name="Lara Matos" userId="67d3d73a-66e9-4b2e-ac76-80333630473b" providerId="ADAL" clId="{3C9187BA-D7C6-4A89-91FE-B067A741EF39}" dt="2022-06-19T13:00:28.248" v="3015"/>
          <ac:spMkLst>
            <pc:docMk/>
            <pc:sldMk cId="2695816645" sldId="288"/>
            <ac:spMk id="5" creationId="{8D6B3075-8541-45C6-7DE7-45474F652CB3}"/>
          </ac:spMkLst>
        </pc:spChg>
        <pc:spChg chg="del mod">
          <ac:chgData name="Lara Matos" userId="67d3d73a-66e9-4b2e-ac76-80333630473b" providerId="ADAL" clId="{3C9187BA-D7C6-4A89-91FE-B067A741EF39}" dt="2022-06-19T13:02:19.172" v="3118" actId="478"/>
          <ac:spMkLst>
            <pc:docMk/>
            <pc:sldMk cId="2695816645" sldId="288"/>
            <ac:spMk id="6" creationId="{AFD6CF0D-668E-5A1A-45AA-77B810D7B1F2}"/>
          </ac:spMkLst>
        </pc:spChg>
        <pc:spChg chg="mod">
          <ac:chgData name="Lara Matos" userId="67d3d73a-66e9-4b2e-ac76-80333630473b" providerId="ADAL" clId="{3C9187BA-D7C6-4A89-91FE-B067A741EF39}" dt="2022-06-19T13:11:53.812" v="3273" actId="20577"/>
          <ac:spMkLst>
            <pc:docMk/>
            <pc:sldMk cId="2695816645" sldId="288"/>
            <ac:spMk id="7" creationId="{CF590FAB-3CB9-E1B2-EE65-4313D881F6EC}"/>
          </ac:spMkLst>
        </pc:spChg>
        <pc:spChg chg="del">
          <ac:chgData name="Lara Matos" userId="67d3d73a-66e9-4b2e-ac76-80333630473b" providerId="ADAL" clId="{3C9187BA-D7C6-4A89-91FE-B067A741EF39}" dt="2022-06-19T13:00:12.893" v="3014" actId="478"/>
          <ac:spMkLst>
            <pc:docMk/>
            <pc:sldMk cId="2695816645" sldId="288"/>
            <ac:spMk id="9" creationId="{3CDC6785-16B9-D39E-4B60-412E2CF6A31A}"/>
          </ac:spMkLst>
        </pc:spChg>
        <pc:spChg chg="add mod">
          <ac:chgData name="Lara Matos" userId="67d3d73a-66e9-4b2e-ac76-80333630473b" providerId="ADAL" clId="{3C9187BA-D7C6-4A89-91FE-B067A741EF39}" dt="2022-06-20T10:18:40.168" v="4126" actId="108"/>
          <ac:spMkLst>
            <pc:docMk/>
            <pc:sldMk cId="2695816645" sldId="288"/>
            <ac:spMk id="13" creationId="{AADF2A58-9CAE-EFC5-BF43-2A9B2AC65AC9}"/>
          </ac:spMkLst>
        </pc:spChg>
        <pc:spChg chg="add del mod">
          <ac:chgData name="Lara Matos" userId="67d3d73a-66e9-4b2e-ac76-80333630473b" providerId="ADAL" clId="{3C9187BA-D7C6-4A89-91FE-B067A741EF39}" dt="2022-06-19T13:02:34.331" v="3140" actId="478"/>
          <ac:spMkLst>
            <pc:docMk/>
            <pc:sldMk cId="2695816645" sldId="288"/>
            <ac:spMk id="14" creationId="{0403294B-40CD-D07B-17AD-F833ED1C0712}"/>
          </ac:spMkLst>
        </pc:spChg>
        <pc:spChg chg="add del mod">
          <ac:chgData name="Lara Matos" userId="67d3d73a-66e9-4b2e-ac76-80333630473b" providerId="ADAL" clId="{3C9187BA-D7C6-4A89-91FE-B067A741EF39}" dt="2022-06-19T13:02:37.358" v="3141" actId="478"/>
          <ac:spMkLst>
            <pc:docMk/>
            <pc:sldMk cId="2695816645" sldId="288"/>
            <ac:spMk id="16" creationId="{5216D6B9-E09C-D41D-6E08-EE4312D63900}"/>
          </ac:spMkLst>
        </pc:spChg>
        <pc:spChg chg="add del mod">
          <ac:chgData name="Lara Matos" userId="67d3d73a-66e9-4b2e-ac76-80333630473b" providerId="ADAL" clId="{3C9187BA-D7C6-4A89-91FE-B067A741EF39}" dt="2022-06-19T13:11:23.895" v="3224" actId="478"/>
          <ac:spMkLst>
            <pc:docMk/>
            <pc:sldMk cId="2695816645" sldId="288"/>
            <ac:spMk id="17" creationId="{FB31CFFB-37B4-BDFA-2B85-045F161E7926}"/>
          </ac:spMkLst>
        </pc:spChg>
        <pc:spChg chg="add mod ord">
          <ac:chgData name="Lara Matos" userId="67d3d73a-66e9-4b2e-ac76-80333630473b" providerId="ADAL" clId="{3C9187BA-D7C6-4A89-91FE-B067A741EF39}" dt="2022-06-19T13:09:05.738" v="3209" actId="167"/>
          <ac:spMkLst>
            <pc:docMk/>
            <pc:sldMk cId="2695816645" sldId="288"/>
            <ac:spMk id="19" creationId="{23F9D288-2E43-2FC9-F14E-314FD240DC05}"/>
          </ac:spMkLst>
        </pc:spChg>
        <pc:graphicFrameChg chg="add mod modGraphic">
          <ac:chgData name="Lara Matos" userId="67d3d73a-66e9-4b2e-ac76-80333630473b" providerId="ADAL" clId="{3C9187BA-D7C6-4A89-91FE-B067A741EF39}" dt="2022-06-19T13:34:57.814" v="3541" actId="12385"/>
          <ac:graphicFrameMkLst>
            <pc:docMk/>
            <pc:sldMk cId="2695816645" sldId="288"/>
            <ac:graphicFrameMk id="20" creationId="{7BD2C469-123D-41C9-07E6-093BBCB22955}"/>
          </ac:graphicFrameMkLst>
        </pc:graphicFrameChg>
        <pc:picChg chg="add mod">
          <ac:chgData name="Lara Matos" userId="67d3d73a-66e9-4b2e-ac76-80333630473b" providerId="ADAL" clId="{3C9187BA-D7C6-4A89-91FE-B067A741EF39}" dt="2022-06-20T10:01:49.305" v="4075" actId="1076"/>
          <ac:picMkLst>
            <pc:docMk/>
            <pc:sldMk cId="2695816645" sldId="288"/>
            <ac:picMk id="10" creationId="{28D8FA54-3669-7586-59E9-39AA8A39417F}"/>
          </ac:picMkLst>
        </pc:picChg>
        <pc:picChg chg="add mod">
          <ac:chgData name="Lara Matos" userId="67d3d73a-66e9-4b2e-ac76-80333630473b" providerId="ADAL" clId="{3C9187BA-D7C6-4A89-91FE-B067A741EF39}" dt="2022-06-19T13:12:12.811" v="3277" actId="1076"/>
          <ac:picMkLst>
            <pc:docMk/>
            <pc:sldMk cId="2695816645" sldId="288"/>
            <ac:picMk id="11" creationId="{7EED704B-EB0F-4C3B-4B54-1937B42356E0}"/>
          </ac:picMkLst>
        </pc:picChg>
        <pc:picChg chg="add mod">
          <ac:chgData name="Lara Matos" userId="67d3d73a-66e9-4b2e-ac76-80333630473b" providerId="ADAL" clId="{3C9187BA-D7C6-4A89-91FE-B067A741EF39}" dt="2022-06-19T13:08:01.467" v="3205"/>
          <ac:picMkLst>
            <pc:docMk/>
            <pc:sldMk cId="2695816645" sldId="288"/>
            <ac:picMk id="18" creationId="{A15FF465-C249-07AB-B422-B3429A54933F}"/>
          </ac:picMkLst>
        </pc:picChg>
      </pc:sldChg>
      <pc:sldChg chg="delSp modSp mod modNotesTx">
        <pc:chgData name="Lara Matos" userId="67d3d73a-66e9-4b2e-ac76-80333630473b" providerId="ADAL" clId="{3C9187BA-D7C6-4A89-91FE-B067A741EF39}" dt="2022-06-20T09:51:18.054" v="4045" actId="478"/>
        <pc:sldMkLst>
          <pc:docMk/>
          <pc:sldMk cId="3592434948" sldId="289"/>
        </pc:sldMkLst>
        <pc:spChg chg="mod">
          <ac:chgData name="Lara Matos" userId="67d3d73a-66e9-4b2e-ac76-80333630473b" providerId="ADAL" clId="{3C9187BA-D7C6-4A89-91FE-B067A741EF39}" dt="2022-06-19T13:32:28.408" v="3530" actId="20577"/>
          <ac:spMkLst>
            <pc:docMk/>
            <pc:sldMk cId="3592434948" sldId="289"/>
            <ac:spMk id="7" creationId="{64D0EDDE-38DE-3176-562B-043A176BB42B}"/>
          </ac:spMkLst>
        </pc:spChg>
        <pc:spChg chg="del">
          <ac:chgData name="Lara Matos" userId="67d3d73a-66e9-4b2e-ac76-80333630473b" providerId="ADAL" clId="{3C9187BA-D7C6-4A89-91FE-B067A741EF39}" dt="2022-06-20T09:51:18.054" v="4045" actId="478"/>
          <ac:spMkLst>
            <pc:docMk/>
            <pc:sldMk cId="3592434948" sldId="289"/>
            <ac:spMk id="11" creationId="{1D93E651-01B7-382D-495A-B5B98B75664F}"/>
          </ac:spMkLst>
        </pc:spChg>
        <pc:spChg chg="mod">
          <ac:chgData name="Lara Matos" userId="67d3d73a-66e9-4b2e-ac76-80333630473b" providerId="ADAL" clId="{3C9187BA-D7C6-4A89-91FE-B067A741EF39}" dt="2022-06-19T13:32:07.850" v="3523" actId="20577"/>
          <ac:spMkLst>
            <pc:docMk/>
            <pc:sldMk cId="3592434948" sldId="289"/>
            <ac:spMk id="14" creationId="{E3E5EE03-FBF6-46F5-8085-716AC6CE1C8C}"/>
          </ac:spMkLst>
        </pc:spChg>
        <pc:spChg chg="mod">
          <ac:chgData name="Lara Matos" userId="67d3d73a-66e9-4b2e-ac76-80333630473b" providerId="ADAL" clId="{3C9187BA-D7C6-4A89-91FE-B067A741EF39}" dt="2022-06-19T13:32:25.781" v="3528" actId="20577"/>
          <ac:spMkLst>
            <pc:docMk/>
            <pc:sldMk cId="3592434948" sldId="289"/>
            <ac:spMk id="16" creationId="{1DCFA8A2-3FB8-48CA-933D-0800A9D2A2A2}"/>
          </ac:spMkLst>
        </pc:spChg>
      </pc:sldChg>
      <pc:sldChg chg="delSp modSp mod">
        <pc:chgData name="Lara Matos" userId="67d3d73a-66e9-4b2e-ac76-80333630473b" providerId="ADAL" clId="{3C9187BA-D7C6-4A89-91FE-B067A741EF39}" dt="2022-06-20T10:24:15.120" v="4203" actId="20577"/>
        <pc:sldMkLst>
          <pc:docMk/>
          <pc:sldMk cId="3169014427" sldId="290"/>
        </pc:sldMkLst>
        <pc:spChg chg="del">
          <ac:chgData name="Lara Matos" userId="67d3d73a-66e9-4b2e-ac76-80333630473b" providerId="ADAL" clId="{3C9187BA-D7C6-4A89-91FE-B067A741EF39}" dt="2022-06-20T09:51:15.883" v="4044" actId="478"/>
          <ac:spMkLst>
            <pc:docMk/>
            <pc:sldMk cId="3169014427" sldId="290"/>
            <ac:spMk id="11" creationId="{1D93E651-01B7-382D-495A-B5B98B75664F}"/>
          </ac:spMkLst>
        </pc:spChg>
        <pc:spChg chg="mod">
          <ac:chgData name="Lara Matos" userId="67d3d73a-66e9-4b2e-ac76-80333630473b" providerId="ADAL" clId="{3C9187BA-D7C6-4A89-91FE-B067A741EF39}" dt="2022-06-19T13:32:13.510" v="3525" actId="20577"/>
          <ac:spMkLst>
            <pc:docMk/>
            <pc:sldMk cId="3169014427" sldId="290"/>
            <ac:spMk id="14" creationId="{E3E5EE03-FBF6-46F5-8085-716AC6CE1C8C}"/>
          </ac:spMkLst>
        </pc:spChg>
        <pc:spChg chg="mod">
          <ac:chgData name="Lara Matos" userId="67d3d73a-66e9-4b2e-ac76-80333630473b" providerId="ADAL" clId="{3C9187BA-D7C6-4A89-91FE-B067A741EF39}" dt="2022-06-20T10:24:15.120" v="4203" actId="20577"/>
          <ac:spMkLst>
            <pc:docMk/>
            <pc:sldMk cId="3169014427" sldId="290"/>
            <ac:spMk id="16" creationId="{1DCFA8A2-3FB8-48CA-933D-0800A9D2A2A2}"/>
          </ac:spMkLst>
        </pc:spChg>
      </pc:sldChg>
      <pc:sldChg chg="delSp modSp mod">
        <pc:chgData name="Lara Matos" userId="67d3d73a-66e9-4b2e-ac76-80333630473b" providerId="ADAL" clId="{3C9187BA-D7C6-4A89-91FE-B067A741EF39}" dt="2022-06-20T10:24:18.763" v="4204" actId="20577"/>
        <pc:sldMkLst>
          <pc:docMk/>
          <pc:sldMk cId="769363104" sldId="291"/>
        </pc:sldMkLst>
        <pc:spChg chg="del mod">
          <ac:chgData name="Lara Matos" userId="67d3d73a-66e9-4b2e-ac76-80333630473b" providerId="ADAL" clId="{3C9187BA-D7C6-4A89-91FE-B067A741EF39}" dt="2022-06-20T09:51:13.854" v="4043" actId="478"/>
          <ac:spMkLst>
            <pc:docMk/>
            <pc:sldMk cId="769363104" sldId="291"/>
            <ac:spMk id="11" creationId="{1D93E651-01B7-382D-495A-B5B98B75664F}"/>
          </ac:spMkLst>
        </pc:spChg>
        <pc:spChg chg="mod">
          <ac:chgData name="Lara Matos" userId="67d3d73a-66e9-4b2e-ac76-80333630473b" providerId="ADAL" clId="{3C9187BA-D7C6-4A89-91FE-B067A741EF39}" dt="2022-06-19T13:32:41.406" v="3532" actId="20577"/>
          <ac:spMkLst>
            <pc:docMk/>
            <pc:sldMk cId="769363104" sldId="291"/>
            <ac:spMk id="14" creationId="{E3E5EE03-FBF6-46F5-8085-716AC6CE1C8C}"/>
          </ac:spMkLst>
        </pc:spChg>
        <pc:spChg chg="mod">
          <ac:chgData name="Lara Matos" userId="67d3d73a-66e9-4b2e-ac76-80333630473b" providerId="ADAL" clId="{3C9187BA-D7C6-4A89-91FE-B067A741EF39}" dt="2022-06-20T10:24:18.763" v="4204" actId="20577"/>
          <ac:spMkLst>
            <pc:docMk/>
            <pc:sldMk cId="769363104" sldId="291"/>
            <ac:spMk id="16" creationId="{1DCFA8A2-3FB8-48CA-933D-0800A9D2A2A2}"/>
          </ac:spMkLst>
        </pc:spChg>
      </pc:sldChg>
      <pc:sldChg chg="delSp modSp mod">
        <pc:chgData name="Lara Matos" userId="67d3d73a-66e9-4b2e-ac76-80333630473b" providerId="ADAL" clId="{3C9187BA-D7C6-4A89-91FE-B067A741EF39}" dt="2022-06-20T10:11:01.149" v="4081" actId="1076"/>
        <pc:sldMkLst>
          <pc:docMk/>
          <pc:sldMk cId="4025941595" sldId="292"/>
        </pc:sldMkLst>
        <pc:spChg chg="del">
          <ac:chgData name="Lara Matos" userId="67d3d73a-66e9-4b2e-ac76-80333630473b" providerId="ADAL" clId="{3C9187BA-D7C6-4A89-91FE-B067A741EF39}" dt="2022-06-20T09:51:04.182" v="4040" actId="478"/>
          <ac:spMkLst>
            <pc:docMk/>
            <pc:sldMk cId="4025941595" sldId="292"/>
            <ac:spMk id="11" creationId="{1D93E651-01B7-382D-495A-B5B98B75664F}"/>
          </ac:spMkLst>
        </pc:spChg>
        <pc:picChg chg="mod">
          <ac:chgData name="Lara Matos" userId="67d3d73a-66e9-4b2e-ac76-80333630473b" providerId="ADAL" clId="{3C9187BA-D7C6-4A89-91FE-B067A741EF39}" dt="2022-06-20T10:11:01.149" v="4081" actId="1076"/>
          <ac:picMkLst>
            <pc:docMk/>
            <pc:sldMk cId="4025941595" sldId="292"/>
            <ac:picMk id="6" creationId="{67DBC0DF-606A-BF2D-0404-59F566A007C8}"/>
          </ac:picMkLst>
        </pc:picChg>
      </pc:sldChg>
      <pc:sldChg chg="delSp modSp mod">
        <pc:chgData name="Lara Matos" userId="67d3d73a-66e9-4b2e-ac76-80333630473b" providerId="ADAL" clId="{3C9187BA-D7C6-4A89-91FE-B067A741EF39}" dt="2022-06-20T10:10:49.761" v="4080" actId="1076"/>
        <pc:sldMkLst>
          <pc:docMk/>
          <pc:sldMk cId="655694367" sldId="293"/>
        </pc:sldMkLst>
        <pc:spChg chg="del">
          <ac:chgData name="Lara Matos" userId="67d3d73a-66e9-4b2e-ac76-80333630473b" providerId="ADAL" clId="{3C9187BA-D7C6-4A89-91FE-B067A741EF39}" dt="2022-06-20T09:51:09.940" v="4041" actId="478"/>
          <ac:spMkLst>
            <pc:docMk/>
            <pc:sldMk cId="655694367" sldId="293"/>
            <ac:spMk id="11" creationId="{1D93E651-01B7-382D-495A-B5B98B75664F}"/>
          </ac:spMkLst>
        </pc:spChg>
        <pc:picChg chg="mod">
          <ac:chgData name="Lara Matos" userId="67d3d73a-66e9-4b2e-ac76-80333630473b" providerId="ADAL" clId="{3C9187BA-D7C6-4A89-91FE-B067A741EF39}" dt="2022-06-20T10:10:49.761" v="4080" actId="1076"/>
          <ac:picMkLst>
            <pc:docMk/>
            <pc:sldMk cId="655694367" sldId="293"/>
            <ac:picMk id="4" creationId="{285BA321-793A-9752-E301-939955046AFC}"/>
          </ac:picMkLst>
        </pc:picChg>
      </pc:sldChg>
      <pc:sldChg chg="delSp mod">
        <pc:chgData name="Lara Matos" userId="67d3d73a-66e9-4b2e-ac76-80333630473b" providerId="ADAL" clId="{3C9187BA-D7C6-4A89-91FE-B067A741EF39}" dt="2022-06-20T09:51:20.783" v="4046" actId="478"/>
        <pc:sldMkLst>
          <pc:docMk/>
          <pc:sldMk cId="1446308247" sldId="294"/>
        </pc:sldMkLst>
        <pc:spChg chg="del">
          <ac:chgData name="Lara Matos" userId="67d3d73a-66e9-4b2e-ac76-80333630473b" providerId="ADAL" clId="{3C9187BA-D7C6-4A89-91FE-B067A741EF39}" dt="2022-06-20T09:51:20.783" v="4046" actId="478"/>
          <ac:spMkLst>
            <pc:docMk/>
            <pc:sldMk cId="1446308247" sldId="294"/>
            <ac:spMk id="11" creationId="{1D93E651-01B7-382D-495A-B5B98B75664F}"/>
          </ac:spMkLst>
        </pc:spChg>
      </pc:sldChg>
      <pc:sldChg chg="modSp mod">
        <pc:chgData name="Lara Matos" userId="67d3d73a-66e9-4b2e-ac76-80333630473b" providerId="ADAL" clId="{3C9187BA-D7C6-4A89-91FE-B067A741EF39}" dt="2022-06-20T10:19:08.638" v="4163" actId="20577"/>
        <pc:sldMkLst>
          <pc:docMk/>
          <pc:sldMk cId="2858308174" sldId="296"/>
        </pc:sldMkLst>
        <pc:spChg chg="mod">
          <ac:chgData name="Lara Matos" userId="67d3d73a-66e9-4b2e-ac76-80333630473b" providerId="ADAL" clId="{3C9187BA-D7C6-4A89-91FE-B067A741EF39}" dt="2022-06-20T10:19:08.638" v="4163" actId="20577"/>
          <ac:spMkLst>
            <pc:docMk/>
            <pc:sldMk cId="2858308174" sldId="296"/>
            <ac:spMk id="7" creationId="{CBC22780-D5A6-A5CE-4F32-B6020DD8A090}"/>
          </ac:spMkLst>
        </pc:spChg>
        <pc:spChg chg="ord">
          <ac:chgData name="Lara Matos" userId="67d3d73a-66e9-4b2e-ac76-80333630473b" providerId="ADAL" clId="{3C9187BA-D7C6-4A89-91FE-B067A741EF39}" dt="2022-06-20T10:06:36.706" v="4079" actId="167"/>
          <ac:spMkLst>
            <pc:docMk/>
            <pc:sldMk cId="2858308174" sldId="296"/>
            <ac:spMk id="18" creationId="{5043CEA4-1E68-776C-E69D-ED9205744C1B}"/>
          </ac:spMkLst>
        </pc:spChg>
      </pc:sldChg>
    </pc:docChg>
  </pc:docChgLst>
  <pc:docChgLst>
    <pc:chgData name="Joao Vieira" userId="S::joaopvieira@ua.pt::ee994a60-c2fb-4a57-91cc-8923d9e0c3fb" providerId="AD" clId="Web-{7B78257E-5596-E770-EDE5-A09968919253}"/>
    <pc:docChg chg="modSld">
      <pc:chgData name="Joao Vieira" userId="S::joaopvieira@ua.pt::ee994a60-c2fb-4a57-91cc-8923d9e0c3fb" providerId="AD" clId="Web-{7B78257E-5596-E770-EDE5-A09968919253}" dt="2022-06-19T12:34:44.426" v="3"/>
      <pc:docMkLst>
        <pc:docMk/>
      </pc:docMkLst>
      <pc:sldChg chg="addSp delSp modSp">
        <pc:chgData name="Joao Vieira" userId="S::joaopvieira@ua.pt::ee994a60-c2fb-4a57-91cc-8923d9e0c3fb" providerId="AD" clId="Web-{7B78257E-5596-E770-EDE5-A09968919253}" dt="2022-06-19T12:34:44.426" v="3"/>
        <pc:sldMkLst>
          <pc:docMk/>
          <pc:sldMk cId="1305625070" sldId="271"/>
        </pc:sldMkLst>
        <pc:picChg chg="add del mod">
          <ac:chgData name="Joao Vieira" userId="S::joaopvieira@ua.pt::ee994a60-c2fb-4a57-91cc-8923d9e0c3fb" providerId="AD" clId="Web-{7B78257E-5596-E770-EDE5-A09968919253}" dt="2022-06-19T12:34:24.222" v="1"/>
          <ac:picMkLst>
            <pc:docMk/>
            <pc:sldMk cId="1305625070" sldId="271"/>
            <ac:picMk id="2" creationId="{B0F42F65-3138-46A4-1808-03CFA89873E8}"/>
          </ac:picMkLst>
        </pc:picChg>
        <pc:picChg chg="add del mod">
          <ac:chgData name="Joao Vieira" userId="S::joaopvieira@ua.pt::ee994a60-c2fb-4a57-91cc-8923d9e0c3fb" providerId="AD" clId="Web-{7B78257E-5596-E770-EDE5-A09968919253}" dt="2022-06-19T12:34:44.426" v="3"/>
          <ac:picMkLst>
            <pc:docMk/>
            <pc:sldMk cId="1305625070" sldId="271"/>
            <ac:picMk id="4" creationId="{549CB78A-4636-8F58-1B42-BA0D62C9D88E}"/>
          </ac:picMkLst>
        </pc:picChg>
      </pc:sldChg>
    </pc:docChg>
  </pc:docChgLst>
  <pc:docChgLst>
    <pc:chgData name="Guest User" userId="S::urn:spo:anon#6fc24bd0941c539c4e592124c609d058b191e8ea25fb553cd76483090046f879::" providerId="AD" clId="Web-{89040808-7963-CA20-407B-565ADCFCC5B3}"/>
    <pc:docChg chg="addSld delSld modSld sldOrd">
      <pc:chgData name="Guest User" userId="S::urn:spo:anon#6fc24bd0941c539c4e592124c609d058b191e8ea25fb553cd76483090046f879::" providerId="AD" clId="Web-{89040808-7963-CA20-407B-565ADCFCC5B3}" dt="2022-06-20T09:54:57.871" v="8"/>
      <pc:docMkLst>
        <pc:docMk/>
      </pc:docMkLst>
      <pc:sldChg chg="addSp del">
        <pc:chgData name="Guest User" userId="S::urn:spo:anon#6fc24bd0941c539c4e592124c609d058b191e8ea25fb553cd76483090046f879::" providerId="AD" clId="Web-{89040808-7963-CA20-407B-565ADCFCC5B3}" dt="2022-06-20T09:54:57.871" v="8"/>
        <pc:sldMkLst>
          <pc:docMk/>
          <pc:sldMk cId="29929185" sldId="295"/>
        </pc:sldMkLst>
        <pc:spChg chg="add">
          <ac:chgData name="Guest User" userId="S::urn:spo:anon#6fc24bd0941c539c4e592124c609d058b191e8ea25fb553cd76483090046f879::" providerId="AD" clId="Web-{89040808-7963-CA20-407B-565ADCFCC5B3}" dt="2022-06-20T09:54:18.730" v="0"/>
          <ac:spMkLst>
            <pc:docMk/>
            <pc:sldMk cId="29929185" sldId="295"/>
            <ac:spMk id="5" creationId="{BF991262-D874-CA45-D031-D0EEF065C597}"/>
          </ac:spMkLst>
        </pc:spChg>
      </pc:sldChg>
      <pc:sldChg chg="delSp new del">
        <pc:chgData name="Guest User" userId="S::urn:spo:anon#6fc24bd0941c539c4e592124c609d058b191e8ea25fb553cd76483090046f879::" providerId="AD" clId="Web-{89040808-7963-CA20-407B-565ADCFCC5B3}" dt="2022-06-20T09:54:47.027" v="5"/>
        <pc:sldMkLst>
          <pc:docMk/>
          <pc:sldMk cId="2551966612" sldId="296"/>
        </pc:sldMkLst>
        <pc:spChg chg="del">
          <ac:chgData name="Guest User" userId="S::urn:spo:anon#6fc24bd0941c539c4e592124c609d058b191e8ea25fb553cd76483090046f879::" providerId="AD" clId="Web-{89040808-7963-CA20-407B-565ADCFCC5B3}" dt="2022-06-20T09:54:32.918" v="3"/>
          <ac:spMkLst>
            <pc:docMk/>
            <pc:sldMk cId="2551966612" sldId="296"/>
            <ac:spMk id="2" creationId="{9ABC339A-33AC-01FC-C683-6CEAA33B6ACF}"/>
          </ac:spMkLst>
        </pc:spChg>
        <pc:spChg chg="del">
          <ac:chgData name="Guest User" userId="S::urn:spo:anon#6fc24bd0941c539c4e592124c609d058b191e8ea25fb553cd76483090046f879::" providerId="AD" clId="Web-{89040808-7963-CA20-407B-565ADCFCC5B3}" dt="2022-06-20T09:54:32.918" v="2"/>
          <ac:spMkLst>
            <pc:docMk/>
            <pc:sldMk cId="2551966612" sldId="296"/>
            <ac:spMk id="3" creationId="{3C66546F-9429-0D1C-3DC8-3CA5E04F2EA5}"/>
          </ac:spMkLst>
        </pc:spChg>
        <pc:spChg chg="del">
          <ac:chgData name="Guest User" userId="S::urn:spo:anon#6fc24bd0941c539c4e592124c609d058b191e8ea25fb553cd76483090046f879::" providerId="AD" clId="Web-{89040808-7963-CA20-407B-565ADCFCC5B3}" dt="2022-06-20T09:54:36.496" v="4"/>
          <ac:spMkLst>
            <pc:docMk/>
            <pc:sldMk cId="2551966612" sldId="296"/>
            <ac:spMk id="4" creationId="{E99447BC-FD97-E741-659C-DF77DE63926C}"/>
          </ac:spMkLst>
        </pc:spChg>
      </pc:sldChg>
      <pc:sldChg chg="new ord">
        <pc:chgData name="Guest User" userId="S::urn:spo:anon#6fc24bd0941c539c4e592124c609d058b191e8ea25fb553cd76483090046f879::" providerId="AD" clId="Web-{89040808-7963-CA20-407B-565ADCFCC5B3}" dt="2022-06-20T09:54:54.215" v="7"/>
        <pc:sldMkLst>
          <pc:docMk/>
          <pc:sldMk cId="2858308174" sldId="296"/>
        </pc:sldMkLst>
      </pc:sldChg>
    </pc:docChg>
  </pc:docChgLst>
  <pc:docChgLst>
    <pc:chgData name="Joao Vieira" userId="S::joaopvieira@ua.pt::ee994a60-c2fb-4a57-91cc-8923d9e0c3fb" providerId="AD" clId="Web-{2962028F-65BE-2397-36FC-F93A9231CE13}"/>
    <pc:docChg chg="addSld delSld modSld">
      <pc:chgData name="Joao Vieira" userId="S::joaopvieira@ua.pt::ee994a60-c2fb-4a57-91cc-8923d9e0c3fb" providerId="AD" clId="Web-{2962028F-65BE-2397-36FC-F93A9231CE13}" dt="2022-06-19T09:47:44.027" v="239"/>
      <pc:docMkLst>
        <pc:docMk/>
      </pc:docMkLst>
      <pc:sldChg chg="addSp delSp modSp">
        <pc:chgData name="Joao Vieira" userId="S::joaopvieira@ua.pt::ee994a60-c2fb-4a57-91cc-8923d9e0c3fb" providerId="AD" clId="Web-{2962028F-65BE-2397-36FC-F93A9231CE13}" dt="2022-06-19T09:44:53.961" v="229"/>
        <pc:sldMkLst>
          <pc:docMk/>
          <pc:sldMk cId="1305625070" sldId="271"/>
        </pc:sldMkLst>
        <pc:picChg chg="add del mod">
          <ac:chgData name="Joao Vieira" userId="S::joaopvieira@ua.pt::ee994a60-c2fb-4a57-91cc-8923d9e0c3fb" providerId="AD" clId="Web-{2962028F-65BE-2397-36FC-F93A9231CE13}" dt="2022-06-19T09:44:53.961" v="229"/>
          <ac:picMkLst>
            <pc:docMk/>
            <pc:sldMk cId="1305625070" sldId="271"/>
            <ac:picMk id="2" creationId="{836ED99B-BD47-4A5C-7C27-36C7B4FBE706}"/>
          </ac:picMkLst>
        </pc:picChg>
      </pc:sldChg>
      <pc:sldChg chg="addSp delSp modSp add replId">
        <pc:chgData name="Joao Vieira" userId="S::joaopvieira@ua.pt::ee994a60-c2fb-4a57-91cc-8923d9e0c3fb" providerId="AD" clId="Web-{2962028F-65BE-2397-36FC-F93A9231CE13}" dt="2022-06-19T09:47:44.027" v="239"/>
        <pc:sldMkLst>
          <pc:docMk/>
          <pc:sldMk cId="880030331" sldId="277"/>
        </pc:sldMkLst>
        <pc:spChg chg="add mod">
          <ac:chgData name="Joao Vieira" userId="S::joaopvieira@ua.pt::ee994a60-c2fb-4a57-91cc-8923d9e0c3fb" providerId="AD" clId="Web-{2962028F-65BE-2397-36FC-F93A9231CE13}" dt="2022-06-19T09:32:03.679" v="203" actId="1076"/>
          <ac:spMkLst>
            <pc:docMk/>
            <pc:sldMk cId="880030331" sldId="277"/>
            <ac:spMk id="2" creationId="{35249577-57B1-1C51-BEED-6B73B6D18463}"/>
          </ac:spMkLst>
        </pc:spChg>
        <pc:spChg chg="mod">
          <ac:chgData name="Joao Vieira" userId="S::joaopvieira@ua.pt::ee994a60-c2fb-4a57-91cc-8923d9e0c3fb" providerId="AD" clId="Web-{2962028F-65BE-2397-36FC-F93A9231CE13}" dt="2022-06-19T09:31:58.054" v="200" actId="1076"/>
          <ac:spMkLst>
            <pc:docMk/>
            <pc:sldMk cId="880030331" sldId="277"/>
            <ac:spMk id="16" creationId="{1DCFA8A2-3FB8-48CA-933D-0800A9D2A2A2}"/>
          </ac:spMkLst>
        </pc:spChg>
        <pc:spChg chg="mod">
          <ac:chgData name="Joao Vieira" userId="S::joaopvieira@ua.pt::ee994a60-c2fb-4a57-91cc-8923d9e0c3fb" providerId="AD" clId="Web-{2962028F-65BE-2397-36FC-F93A9231CE13}" dt="2022-06-19T09:27:38.564" v="163" actId="1076"/>
          <ac:spMkLst>
            <pc:docMk/>
            <pc:sldMk cId="880030331" sldId="277"/>
            <ac:spMk id="22" creationId="{D0E3F38E-757F-7B78-DFAB-3E2FD75F043C}"/>
          </ac:spMkLst>
        </pc:spChg>
        <pc:picChg chg="del">
          <ac:chgData name="Joao Vieira" userId="S::joaopvieira@ua.pt::ee994a60-c2fb-4a57-91cc-8923d9e0c3fb" providerId="AD" clId="Web-{2962028F-65BE-2397-36FC-F93A9231CE13}" dt="2022-06-19T09:16:18.393" v="58"/>
          <ac:picMkLst>
            <pc:docMk/>
            <pc:sldMk cId="880030331" sldId="277"/>
            <ac:picMk id="3" creationId="{CC870992-5948-9CFC-8DBE-2BB949326F87}"/>
          </ac:picMkLst>
        </pc:picChg>
        <pc:picChg chg="add del mod">
          <ac:chgData name="Joao Vieira" userId="S::joaopvieira@ua.pt::ee994a60-c2fb-4a57-91cc-8923d9e0c3fb" providerId="AD" clId="Web-{2962028F-65BE-2397-36FC-F93A9231CE13}" dt="2022-06-19T09:33:09.727" v="205"/>
          <ac:picMkLst>
            <pc:docMk/>
            <pc:sldMk cId="880030331" sldId="277"/>
            <ac:picMk id="4" creationId="{F52D81C4-137A-489B-0548-C1AA2F6C142C}"/>
          </ac:picMkLst>
        </pc:picChg>
        <pc:picChg chg="add del mod">
          <ac:chgData name="Joao Vieira" userId="S::joaopvieira@ua.pt::ee994a60-c2fb-4a57-91cc-8923d9e0c3fb" providerId="AD" clId="Web-{2962028F-65BE-2397-36FC-F93A9231CE13}" dt="2022-06-19T09:35:13.386" v="207"/>
          <ac:picMkLst>
            <pc:docMk/>
            <pc:sldMk cId="880030331" sldId="277"/>
            <ac:picMk id="6" creationId="{F149B73A-215C-F946-4B7B-1941440CE69A}"/>
          </ac:picMkLst>
        </pc:picChg>
        <pc:picChg chg="add del mod modCrop">
          <ac:chgData name="Joao Vieira" userId="S::joaopvieira@ua.pt::ee994a60-c2fb-4a57-91cc-8923d9e0c3fb" providerId="AD" clId="Web-{2962028F-65BE-2397-36FC-F93A9231CE13}" dt="2022-06-19T09:38:14.843" v="227"/>
          <ac:picMkLst>
            <pc:docMk/>
            <pc:sldMk cId="880030331" sldId="277"/>
            <ac:picMk id="7" creationId="{8836E375-2321-D0A2-0F0A-2679AD6BAD00}"/>
          </ac:picMkLst>
        </pc:picChg>
        <pc:picChg chg="add del mod modCrop">
          <ac:chgData name="Joao Vieira" userId="S::joaopvieira@ua.pt::ee994a60-c2fb-4a57-91cc-8923d9e0c3fb" providerId="AD" clId="Web-{2962028F-65BE-2397-36FC-F93A9231CE13}" dt="2022-06-19T09:38:09.811" v="225"/>
          <ac:picMkLst>
            <pc:docMk/>
            <pc:sldMk cId="880030331" sldId="277"/>
            <ac:picMk id="8" creationId="{D5117757-B7CD-E00B-EAD2-8ADDFAE1BCC4}"/>
          </ac:picMkLst>
        </pc:picChg>
        <pc:picChg chg="add del mod modCrop">
          <ac:chgData name="Joao Vieira" userId="S::joaopvieira@ua.pt::ee994a60-c2fb-4a57-91cc-8923d9e0c3fb" providerId="AD" clId="Web-{2962028F-65BE-2397-36FC-F93A9231CE13}" dt="2022-06-19T09:47:44.027" v="239"/>
          <ac:picMkLst>
            <pc:docMk/>
            <pc:sldMk cId="880030331" sldId="277"/>
            <ac:picMk id="9" creationId="{045AD052-1651-785D-66F7-6CF64051CA03}"/>
          </ac:picMkLst>
        </pc:picChg>
      </pc:sldChg>
      <pc:sldChg chg="delSp add del replId">
        <pc:chgData name="Joao Vieira" userId="S::joaopvieira@ua.pt::ee994a60-c2fb-4a57-91cc-8923d9e0c3fb" providerId="AD" clId="Web-{2962028F-65BE-2397-36FC-F93A9231CE13}" dt="2022-06-19T09:12:03.950" v="3"/>
        <pc:sldMkLst>
          <pc:docMk/>
          <pc:sldMk cId="1753081620" sldId="277"/>
        </pc:sldMkLst>
        <pc:spChg chg="del">
          <ac:chgData name="Joao Vieira" userId="S::joaopvieira@ua.pt::ee994a60-c2fb-4a57-91cc-8923d9e0c3fb" providerId="AD" clId="Web-{2962028F-65BE-2397-36FC-F93A9231CE13}" dt="2022-06-19T09:12:00.794" v="2"/>
          <ac:spMkLst>
            <pc:docMk/>
            <pc:sldMk cId="1753081620" sldId="277"/>
            <ac:spMk id="22" creationId="{D0E3F38E-757F-7B78-DFAB-3E2FD75F043C}"/>
          </ac:spMkLst>
        </pc:spChg>
        <pc:picChg chg="del">
          <ac:chgData name="Joao Vieira" userId="S::joaopvieira@ua.pt::ee994a60-c2fb-4a57-91cc-8923d9e0c3fb" providerId="AD" clId="Web-{2962028F-65BE-2397-36FC-F93A9231CE13}" dt="2022-06-19T09:11:58.106" v="1"/>
          <ac:picMkLst>
            <pc:docMk/>
            <pc:sldMk cId="1753081620" sldId="277"/>
            <ac:picMk id="3" creationId="{CC870992-5948-9CFC-8DBE-2BB949326F87}"/>
          </ac:picMkLst>
        </pc:picChg>
      </pc:sldChg>
    </pc:docChg>
  </pc:docChgLst>
  <pc:docChgLst>
    <pc:chgData name="Joao Vieira" userId="ee994a60-c2fb-4a57-91cc-8923d9e0c3fb" providerId="ADAL" clId="{5ECF510D-E570-4FB5-96C8-49CE11664A76}"/>
    <pc:docChg chg="undo custSel addSld modSld">
      <pc:chgData name="Joao Vieira" userId="ee994a60-c2fb-4a57-91cc-8923d9e0c3fb" providerId="ADAL" clId="{5ECF510D-E570-4FB5-96C8-49CE11664A76}" dt="2022-06-19T13:36:37.876" v="292" actId="478"/>
      <pc:docMkLst>
        <pc:docMk/>
      </pc:docMkLst>
      <pc:sldChg chg="add">
        <pc:chgData name="Joao Vieira" userId="ee994a60-c2fb-4a57-91cc-8923d9e0c3fb" providerId="ADAL" clId="{5ECF510D-E570-4FB5-96C8-49CE11664A76}" dt="2022-06-19T12:35:31.818" v="0"/>
        <pc:sldMkLst>
          <pc:docMk/>
          <pc:sldMk cId="880030331" sldId="277"/>
        </pc:sldMkLst>
      </pc:sldChg>
      <pc:sldChg chg="add">
        <pc:chgData name="Joao Vieira" userId="ee994a60-c2fb-4a57-91cc-8923d9e0c3fb" providerId="ADAL" clId="{5ECF510D-E570-4FB5-96C8-49CE11664A76}" dt="2022-06-19T12:35:40.981" v="1"/>
        <pc:sldMkLst>
          <pc:docMk/>
          <pc:sldMk cId="336287376" sldId="278"/>
        </pc:sldMkLst>
      </pc:sldChg>
      <pc:sldChg chg="add">
        <pc:chgData name="Joao Vieira" userId="ee994a60-c2fb-4a57-91cc-8923d9e0c3fb" providerId="ADAL" clId="{5ECF510D-E570-4FB5-96C8-49CE11664A76}" dt="2022-06-19T12:35:45.069" v="2"/>
        <pc:sldMkLst>
          <pc:docMk/>
          <pc:sldMk cId="1943455713" sldId="279"/>
        </pc:sldMkLst>
      </pc:sldChg>
      <pc:sldChg chg="add">
        <pc:chgData name="Joao Vieira" userId="ee994a60-c2fb-4a57-91cc-8923d9e0c3fb" providerId="ADAL" clId="{5ECF510D-E570-4FB5-96C8-49CE11664A76}" dt="2022-06-19T12:35:48.846" v="3"/>
        <pc:sldMkLst>
          <pc:docMk/>
          <pc:sldMk cId="1991767947" sldId="280"/>
        </pc:sldMkLst>
      </pc:sldChg>
      <pc:sldChg chg="add">
        <pc:chgData name="Joao Vieira" userId="ee994a60-c2fb-4a57-91cc-8923d9e0c3fb" providerId="ADAL" clId="{5ECF510D-E570-4FB5-96C8-49CE11664A76}" dt="2022-06-19T12:35:52.432" v="4"/>
        <pc:sldMkLst>
          <pc:docMk/>
          <pc:sldMk cId="2165059864" sldId="281"/>
        </pc:sldMkLst>
      </pc:sldChg>
      <pc:sldChg chg="addSp delSp modSp add mod">
        <pc:chgData name="Joao Vieira" userId="ee994a60-c2fb-4a57-91cc-8923d9e0c3fb" providerId="ADAL" clId="{5ECF510D-E570-4FB5-96C8-49CE11664A76}" dt="2022-06-19T12:38:46.588" v="44" actId="478"/>
        <pc:sldMkLst>
          <pc:docMk/>
          <pc:sldMk cId="1350106355" sldId="282"/>
        </pc:sldMkLst>
        <pc:spChg chg="mod">
          <ac:chgData name="Joao Vieira" userId="ee994a60-c2fb-4a57-91cc-8923d9e0c3fb" providerId="ADAL" clId="{5ECF510D-E570-4FB5-96C8-49CE11664A76}" dt="2022-06-19T12:38:43.103" v="43" actId="14100"/>
          <ac:spMkLst>
            <pc:docMk/>
            <pc:sldMk cId="1350106355" sldId="282"/>
            <ac:spMk id="13" creationId="{1A894480-419D-3955-117C-1DC06FF3EEEA}"/>
          </ac:spMkLst>
        </pc:spChg>
        <pc:picChg chg="add del mod">
          <ac:chgData name="Joao Vieira" userId="ee994a60-c2fb-4a57-91cc-8923d9e0c3fb" providerId="ADAL" clId="{5ECF510D-E570-4FB5-96C8-49CE11664A76}" dt="2022-06-19T12:38:46.588" v="44" actId="478"/>
          <ac:picMkLst>
            <pc:docMk/>
            <pc:sldMk cId="1350106355" sldId="282"/>
            <ac:picMk id="9" creationId="{1769B9D2-25B3-93F7-D2F8-A7FCAB690E1B}"/>
          </ac:picMkLst>
        </pc:picChg>
        <pc:picChg chg="mod">
          <ac:chgData name="Joao Vieira" userId="ee994a60-c2fb-4a57-91cc-8923d9e0c3fb" providerId="ADAL" clId="{5ECF510D-E570-4FB5-96C8-49CE11664A76}" dt="2022-06-19T12:38:41.509" v="41" actId="1076"/>
          <ac:picMkLst>
            <pc:docMk/>
            <pc:sldMk cId="1350106355" sldId="282"/>
            <ac:picMk id="5122" creationId="{E7D993AB-B91F-BD8B-85A8-177AEB1F2082}"/>
          </ac:picMkLst>
        </pc:picChg>
      </pc:sldChg>
      <pc:sldChg chg="add">
        <pc:chgData name="Joao Vieira" userId="ee994a60-c2fb-4a57-91cc-8923d9e0c3fb" providerId="ADAL" clId="{5ECF510D-E570-4FB5-96C8-49CE11664A76}" dt="2022-06-19T12:35:59.290" v="6"/>
        <pc:sldMkLst>
          <pc:docMk/>
          <pc:sldMk cId="3664698051" sldId="283"/>
        </pc:sldMkLst>
      </pc:sldChg>
      <pc:sldChg chg="addSp delSp modSp add mod">
        <pc:chgData name="Joao Vieira" userId="ee994a60-c2fb-4a57-91cc-8923d9e0c3fb" providerId="ADAL" clId="{5ECF510D-E570-4FB5-96C8-49CE11664A76}" dt="2022-06-19T13:32:43.318" v="265" actId="1038"/>
        <pc:sldMkLst>
          <pc:docMk/>
          <pc:sldMk cId="540411644" sldId="284"/>
        </pc:sldMkLst>
        <pc:spChg chg="del">
          <ac:chgData name="Joao Vieira" userId="ee994a60-c2fb-4a57-91cc-8923d9e0c3fb" providerId="ADAL" clId="{5ECF510D-E570-4FB5-96C8-49CE11664A76}" dt="2022-06-19T13:32:15.492" v="259" actId="478"/>
          <ac:spMkLst>
            <pc:docMk/>
            <pc:sldMk cId="540411644" sldId="284"/>
            <ac:spMk id="18" creationId="{21CDBB69-BE95-1CD1-42AC-5E57E3D65BB9}"/>
          </ac:spMkLst>
        </pc:spChg>
        <pc:graphicFrameChg chg="add del modGraphic">
          <ac:chgData name="Joao Vieira" userId="ee994a60-c2fb-4a57-91cc-8923d9e0c3fb" providerId="ADAL" clId="{5ECF510D-E570-4FB5-96C8-49CE11664A76}" dt="2022-06-19T13:28:22.898" v="50"/>
          <ac:graphicFrameMkLst>
            <pc:docMk/>
            <pc:sldMk cId="540411644" sldId="284"/>
            <ac:graphicFrameMk id="3" creationId="{CAB67E23-F2DB-26C6-D384-5CC16591E6C3}"/>
          </ac:graphicFrameMkLst>
        </pc:graphicFrameChg>
        <pc:graphicFrameChg chg="add mod modGraphic">
          <ac:chgData name="Joao Vieira" userId="ee994a60-c2fb-4a57-91cc-8923d9e0c3fb" providerId="ADAL" clId="{5ECF510D-E570-4FB5-96C8-49CE11664A76}" dt="2022-06-19T13:32:43.318" v="265" actId="1038"/>
          <ac:graphicFrameMkLst>
            <pc:docMk/>
            <pc:sldMk cId="540411644" sldId="284"/>
            <ac:graphicFrameMk id="11" creationId="{0229D3C9-B37D-4F12-9EDA-399D7B685DB2}"/>
          </ac:graphicFrameMkLst>
        </pc:graphicFrameChg>
      </pc:sldChg>
      <pc:sldChg chg="addSp delSp modSp add mod">
        <pc:chgData name="Joao Vieira" userId="ee994a60-c2fb-4a57-91cc-8923d9e0c3fb" providerId="ADAL" clId="{5ECF510D-E570-4FB5-96C8-49CE11664A76}" dt="2022-06-19T13:36:37.876" v="292" actId="478"/>
        <pc:sldMkLst>
          <pc:docMk/>
          <pc:sldMk cId="3089830180" sldId="285"/>
        </pc:sldMkLst>
        <pc:spChg chg="add del mod">
          <ac:chgData name="Joao Vieira" userId="ee994a60-c2fb-4a57-91cc-8923d9e0c3fb" providerId="ADAL" clId="{5ECF510D-E570-4FB5-96C8-49CE11664A76}" dt="2022-06-19T13:36:29.614" v="290" actId="478"/>
          <ac:spMkLst>
            <pc:docMk/>
            <pc:sldMk cId="3089830180" sldId="285"/>
            <ac:spMk id="4" creationId="{B8E8DCA5-CE9F-3ADB-B33B-C53145D7952C}"/>
          </ac:spMkLst>
        </pc:spChg>
        <pc:spChg chg="del">
          <ac:chgData name="Joao Vieira" userId="ee994a60-c2fb-4a57-91cc-8923d9e0c3fb" providerId="ADAL" clId="{5ECF510D-E570-4FB5-96C8-49CE11664A76}" dt="2022-06-19T13:36:25.961" v="288" actId="478"/>
          <ac:spMkLst>
            <pc:docMk/>
            <pc:sldMk cId="3089830180" sldId="285"/>
            <ac:spMk id="13" creationId="{1A894480-419D-3955-117C-1DC06FF3EEEA}"/>
          </ac:spMkLst>
        </pc:spChg>
        <pc:spChg chg="del">
          <ac:chgData name="Joao Vieira" userId="ee994a60-c2fb-4a57-91cc-8923d9e0c3fb" providerId="ADAL" clId="{5ECF510D-E570-4FB5-96C8-49CE11664A76}" dt="2022-06-19T13:36:37.876" v="292" actId="478"/>
          <ac:spMkLst>
            <pc:docMk/>
            <pc:sldMk cId="3089830180" sldId="285"/>
            <ac:spMk id="18" creationId="{21CDBB69-BE95-1CD1-42AC-5E57E3D65BB9}"/>
          </ac:spMkLst>
        </pc:spChg>
        <pc:picChg chg="mod">
          <ac:chgData name="Joao Vieira" userId="ee994a60-c2fb-4a57-91cc-8923d9e0c3fb" providerId="ADAL" clId="{5ECF510D-E570-4FB5-96C8-49CE11664A76}" dt="2022-06-19T13:36:35.053" v="291" actId="14100"/>
          <ac:picMkLst>
            <pc:docMk/>
            <pc:sldMk cId="3089830180" sldId="285"/>
            <ac:picMk id="10" creationId="{23C36033-2BBC-BDDE-28B8-407ECD76DF26}"/>
          </ac:picMkLst>
        </pc:picChg>
      </pc:sldChg>
      <pc:sldChg chg="addSp delSp modSp add mod">
        <pc:chgData name="Joao Vieira" userId="ee994a60-c2fb-4a57-91cc-8923d9e0c3fb" providerId="ADAL" clId="{5ECF510D-E570-4FB5-96C8-49CE11664A76}" dt="2022-06-19T13:34:23.103" v="287" actId="732"/>
        <pc:sldMkLst>
          <pc:docMk/>
          <pc:sldMk cId="4161097962" sldId="286"/>
        </pc:sldMkLst>
        <pc:spChg chg="add del mod">
          <ac:chgData name="Joao Vieira" userId="ee994a60-c2fb-4a57-91cc-8923d9e0c3fb" providerId="ADAL" clId="{5ECF510D-E570-4FB5-96C8-49CE11664A76}" dt="2022-06-19T12:36:34.342" v="13" actId="478"/>
          <ac:spMkLst>
            <pc:docMk/>
            <pc:sldMk cId="4161097962" sldId="286"/>
            <ac:spMk id="4" creationId="{E0CBF7CD-95D0-6E03-E0D5-3CA10D6F6084}"/>
          </ac:spMkLst>
        </pc:spChg>
        <pc:spChg chg="add del mod">
          <ac:chgData name="Joao Vieira" userId="ee994a60-c2fb-4a57-91cc-8923d9e0c3fb" providerId="ADAL" clId="{5ECF510D-E570-4FB5-96C8-49CE11664A76}" dt="2022-06-19T12:36:31.594" v="12" actId="478"/>
          <ac:spMkLst>
            <pc:docMk/>
            <pc:sldMk cId="4161097962" sldId="286"/>
            <ac:spMk id="7" creationId="{B5390459-18E5-34F3-2FB4-C37318828E22}"/>
          </ac:spMkLst>
        </pc:spChg>
        <pc:spChg chg="del">
          <ac:chgData name="Joao Vieira" userId="ee994a60-c2fb-4a57-91cc-8923d9e0c3fb" providerId="ADAL" clId="{5ECF510D-E570-4FB5-96C8-49CE11664A76}" dt="2022-06-19T12:36:28.067" v="10" actId="478"/>
          <ac:spMkLst>
            <pc:docMk/>
            <pc:sldMk cId="4161097962" sldId="286"/>
            <ac:spMk id="13" creationId="{1A894480-419D-3955-117C-1DC06FF3EEEA}"/>
          </ac:spMkLst>
        </pc:spChg>
        <pc:spChg chg="add del">
          <ac:chgData name="Joao Vieira" userId="ee994a60-c2fb-4a57-91cc-8923d9e0c3fb" providerId="ADAL" clId="{5ECF510D-E570-4FB5-96C8-49CE11664A76}" dt="2022-06-19T12:36:31.594" v="12" actId="478"/>
          <ac:spMkLst>
            <pc:docMk/>
            <pc:sldMk cId="4161097962" sldId="286"/>
            <ac:spMk id="14" creationId="{E3E5EE03-FBF6-46F5-8085-716AC6CE1C8C}"/>
          </ac:spMkLst>
        </pc:spChg>
        <pc:picChg chg="add mod">
          <ac:chgData name="Joao Vieira" userId="ee994a60-c2fb-4a57-91cc-8923d9e0c3fb" providerId="ADAL" clId="{5ECF510D-E570-4FB5-96C8-49CE11664A76}" dt="2022-06-19T13:33:05.569" v="269" actId="14100"/>
          <ac:picMkLst>
            <pc:docMk/>
            <pc:sldMk cId="4161097962" sldId="286"/>
            <ac:picMk id="9" creationId="{8E2A7451-E686-1253-E028-66B1B8E9BDD0}"/>
          </ac:picMkLst>
        </pc:picChg>
        <pc:picChg chg="add del mod modCrop">
          <ac:chgData name="Joao Vieira" userId="ee994a60-c2fb-4a57-91cc-8923d9e0c3fb" providerId="ADAL" clId="{5ECF510D-E570-4FB5-96C8-49CE11664A76}" dt="2022-06-19T13:34:23.103" v="287" actId="732"/>
          <ac:picMkLst>
            <pc:docMk/>
            <pc:sldMk cId="4161097962" sldId="286"/>
            <ac:picMk id="11" creationId="{90D39C27-DC54-CC65-2B99-3599A9DA8445}"/>
          </ac:picMkLst>
        </pc:picChg>
        <pc:picChg chg="add mod modCrop">
          <ac:chgData name="Joao Vieira" userId="ee994a60-c2fb-4a57-91cc-8923d9e0c3fb" providerId="ADAL" clId="{5ECF510D-E570-4FB5-96C8-49CE11664A76}" dt="2022-06-19T13:34:00.032" v="286" actId="1076"/>
          <ac:picMkLst>
            <pc:docMk/>
            <pc:sldMk cId="4161097962" sldId="286"/>
            <ac:picMk id="17" creationId="{12C524C9-1BEC-A29C-52BE-354726137E97}"/>
          </ac:picMkLst>
        </pc:picChg>
        <pc:picChg chg="del">
          <ac:chgData name="Joao Vieira" userId="ee994a60-c2fb-4a57-91cc-8923d9e0c3fb" providerId="ADAL" clId="{5ECF510D-E570-4FB5-96C8-49CE11664A76}" dt="2022-06-19T12:36:35.892" v="14" actId="478"/>
          <ac:picMkLst>
            <pc:docMk/>
            <pc:sldMk cId="4161097962" sldId="286"/>
            <ac:picMk id="5122" creationId="{E7D993AB-B91F-BD8B-85A8-177AEB1F2082}"/>
          </ac:picMkLst>
        </pc:picChg>
      </pc:sldChg>
    </pc:docChg>
  </pc:docChgLst>
  <pc:docChgLst>
    <pc:chgData name="Joao Vieira" userId="S::joaopvieira@ua.pt::ee994a60-c2fb-4a57-91cc-8923d9e0c3fb" providerId="AD" clId="Web-{E7C32FD8-8DC7-76AD-52B0-F9FD9A6AC050}"/>
    <pc:docChg chg="modSld">
      <pc:chgData name="Joao Vieira" userId="S::joaopvieira@ua.pt::ee994a60-c2fb-4a57-91cc-8923d9e0c3fb" providerId="AD" clId="Web-{E7C32FD8-8DC7-76AD-52B0-F9FD9A6AC050}" dt="2022-06-20T10:23:54.796" v="232" actId="1076"/>
      <pc:docMkLst>
        <pc:docMk/>
      </pc:docMkLst>
      <pc:sldChg chg="addSp delSp modSp">
        <pc:chgData name="Joao Vieira" userId="S::joaopvieira@ua.pt::ee994a60-c2fb-4a57-91cc-8923d9e0c3fb" providerId="AD" clId="Web-{E7C32FD8-8DC7-76AD-52B0-F9FD9A6AC050}" dt="2022-06-20T09:54:25.006" v="80" actId="20577"/>
        <pc:sldMkLst>
          <pc:docMk/>
          <pc:sldMk cId="2165059864" sldId="281"/>
        </pc:sldMkLst>
        <pc:spChg chg="add del mod">
          <ac:chgData name="Joao Vieira" userId="S::joaopvieira@ua.pt::ee994a60-c2fb-4a57-91cc-8923d9e0c3fb" providerId="AD" clId="Web-{E7C32FD8-8DC7-76AD-52B0-F9FD9A6AC050}" dt="2022-06-20T09:47:13.239" v="13"/>
          <ac:spMkLst>
            <pc:docMk/>
            <pc:sldMk cId="2165059864" sldId="281"/>
            <ac:spMk id="4" creationId="{ED8D0693-3F8F-0249-3377-D9F1F2F6A9AE}"/>
          </ac:spMkLst>
        </pc:spChg>
        <pc:spChg chg="add del mod">
          <ac:chgData name="Joao Vieira" userId="S::joaopvieira@ua.pt::ee994a60-c2fb-4a57-91cc-8923d9e0c3fb" providerId="AD" clId="Web-{E7C32FD8-8DC7-76AD-52B0-F9FD9A6AC050}" dt="2022-06-20T09:51:55.531" v="42"/>
          <ac:spMkLst>
            <pc:docMk/>
            <pc:sldMk cId="2165059864" sldId="281"/>
            <ac:spMk id="8" creationId="{E97FE05A-998C-7E36-5C4D-500631B873DF}"/>
          </ac:spMkLst>
        </pc:spChg>
        <pc:spChg chg="add">
          <ac:chgData name="Joao Vieira" userId="S::joaopvieira@ua.pt::ee994a60-c2fb-4a57-91cc-8923d9e0c3fb" providerId="AD" clId="Web-{E7C32FD8-8DC7-76AD-52B0-F9FD9A6AC050}" dt="2022-06-20T09:52:18.422" v="44"/>
          <ac:spMkLst>
            <pc:docMk/>
            <pc:sldMk cId="2165059864" sldId="281"/>
            <ac:spMk id="9" creationId="{38464BE6-F920-789E-1CC8-23DCEC93075B}"/>
          </ac:spMkLst>
        </pc:spChg>
        <pc:spChg chg="add del mod">
          <ac:chgData name="Joao Vieira" userId="S::joaopvieira@ua.pt::ee994a60-c2fb-4a57-91cc-8923d9e0c3fb" providerId="AD" clId="Web-{E7C32FD8-8DC7-76AD-52B0-F9FD9A6AC050}" dt="2022-06-20T09:49:10.196" v="26" actId="1076"/>
          <ac:spMkLst>
            <pc:docMk/>
            <pc:sldMk cId="2165059864" sldId="281"/>
            <ac:spMk id="10" creationId="{6A263042-AC4B-D15C-A1AD-254990609948}"/>
          </ac:spMkLst>
        </pc:spChg>
        <pc:spChg chg="del">
          <ac:chgData name="Joao Vieira" userId="S::joaopvieira@ua.pt::ee994a60-c2fb-4a57-91cc-8923d9e0c3fb" providerId="AD" clId="Web-{E7C32FD8-8DC7-76AD-52B0-F9FD9A6AC050}" dt="2022-06-20T09:50:10.730" v="29"/>
          <ac:spMkLst>
            <pc:docMk/>
            <pc:sldMk cId="2165059864" sldId="281"/>
            <ac:spMk id="11" creationId="{1D93E651-01B7-382D-495A-B5B98B75664F}"/>
          </ac:spMkLst>
        </pc:spChg>
        <pc:spChg chg="add del mod">
          <ac:chgData name="Joao Vieira" userId="S::joaopvieira@ua.pt::ee994a60-c2fb-4a57-91cc-8923d9e0c3fb" providerId="AD" clId="Web-{E7C32FD8-8DC7-76AD-52B0-F9FD9A6AC050}" dt="2022-06-20T09:48:14.975" v="24" actId="20577"/>
          <ac:spMkLst>
            <pc:docMk/>
            <pc:sldMk cId="2165059864" sldId="281"/>
            <ac:spMk id="13" creationId="{1A894480-419D-3955-117C-1DC06FF3EEEA}"/>
          </ac:spMkLst>
        </pc:spChg>
        <pc:spChg chg="mod">
          <ac:chgData name="Joao Vieira" userId="S::joaopvieira@ua.pt::ee994a60-c2fb-4a57-91cc-8923d9e0c3fb" providerId="AD" clId="Web-{E7C32FD8-8DC7-76AD-52B0-F9FD9A6AC050}" dt="2022-06-20T09:54:25.006" v="80" actId="20577"/>
          <ac:spMkLst>
            <pc:docMk/>
            <pc:sldMk cId="2165059864" sldId="281"/>
            <ac:spMk id="17" creationId="{7AEF73BC-8312-9CC2-FC94-894751A34258}"/>
          </ac:spMkLst>
        </pc:spChg>
        <pc:spChg chg="add del">
          <ac:chgData name="Joao Vieira" userId="S::joaopvieira@ua.pt::ee994a60-c2fb-4a57-91cc-8923d9e0c3fb" providerId="AD" clId="Web-{E7C32FD8-8DC7-76AD-52B0-F9FD9A6AC050}" dt="2022-06-20T09:47:11.067" v="10"/>
          <ac:spMkLst>
            <pc:docMk/>
            <pc:sldMk cId="2165059864" sldId="281"/>
            <ac:spMk id="20" creationId="{391D3201-20F9-4DD7-B4EB-F41AF17CA428}"/>
          </ac:spMkLst>
        </pc:spChg>
        <pc:picChg chg="add del mod">
          <ac:chgData name="Joao Vieira" userId="S::joaopvieira@ua.pt::ee994a60-c2fb-4a57-91cc-8923d9e0c3fb" providerId="AD" clId="Web-{E7C32FD8-8DC7-76AD-52B0-F9FD9A6AC050}" dt="2022-06-20T09:47:09.692" v="8"/>
          <ac:picMkLst>
            <pc:docMk/>
            <pc:sldMk cId="2165059864" sldId="281"/>
            <ac:picMk id="6" creationId="{92A65F80-9E8C-CC29-7564-B98241E687D3}"/>
          </ac:picMkLst>
        </pc:picChg>
        <pc:picChg chg="mod">
          <ac:chgData name="Joao Vieira" userId="S::joaopvieira@ua.pt::ee994a60-c2fb-4a57-91cc-8923d9e0c3fb" providerId="AD" clId="Web-{E7C32FD8-8DC7-76AD-52B0-F9FD9A6AC050}" dt="2022-06-20T09:53:50.035" v="56" actId="1076"/>
          <ac:picMkLst>
            <pc:docMk/>
            <pc:sldMk cId="2165059864" sldId="281"/>
            <ac:picMk id="15" creationId="{4FE6797F-549E-2AFE-8EA9-55474AD71A3B}"/>
          </ac:picMkLst>
        </pc:picChg>
        <pc:picChg chg="mod">
          <ac:chgData name="Joao Vieira" userId="S::joaopvieira@ua.pt::ee994a60-c2fb-4a57-91cc-8923d9e0c3fb" providerId="AD" clId="Web-{E7C32FD8-8DC7-76AD-52B0-F9FD9A6AC050}" dt="2022-06-20T09:53:54.817" v="59" actId="1076"/>
          <ac:picMkLst>
            <pc:docMk/>
            <pc:sldMk cId="2165059864" sldId="281"/>
            <ac:picMk id="16" creationId="{259AE604-6947-4300-6F62-2B71AB2136EC}"/>
          </ac:picMkLst>
        </pc:picChg>
        <pc:picChg chg="add del mod">
          <ac:chgData name="Joao Vieira" userId="S::joaopvieira@ua.pt::ee994a60-c2fb-4a57-91cc-8923d9e0c3fb" providerId="AD" clId="Web-{E7C32FD8-8DC7-76AD-52B0-F9FD9A6AC050}" dt="2022-06-20T09:49:14.150" v="27" actId="1076"/>
          <ac:picMkLst>
            <pc:docMk/>
            <pc:sldMk cId="2165059864" sldId="281"/>
            <ac:picMk id="4110" creationId="{52451F0C-908B-E318-3215-8E31A3ED3467}"/>
          </ac:picMkLst>
        </pc:picChg>
      </pc:sldChg>
      <pc:sldChg chg="modSp">
        <pc:chgData name="Joao Vieira" userId="S::joaopvieira@ua.pt::ee994a60-c2fb-4a57-91cc-8923d9e0c3fb" providerId="AD" clId="Web-{E7C32FD8-8DC7-76AD-52B0-F9FD9A6AC050}" dt="2022-06-20T09:51:12.701" v="36" actId="14100"/>
        <pc:sldMkLst>
          <pc:docMk/>
          <pc:sldMk cId="1350106355" sldId="282"/>
        </pc:sldMkLst>
        <pc:spChg chg="mod">
          <ac:chgData name="Joao Vieira" userId="S::joaopvieira@ua.pt::ee994a60-c2fb-4a57-91cc-8923d9e0c3fb" providerId="AD" clId="Web-{E7C32FD8-8DC7-76AD-52B0-F9FD9A6AC050}" dt="2022-06-20T09:51:12.701" v="36" actId="14100"/>
          <ac:spMkLst>
            <pc:docMk/>
            <pc:sldMk cId="1350106355" sldId="282"/>
            <ac:spMk id="13" creationId="{1A894480-419D-3955-117C-1DC06FF3EEEA}"/>
          </ac:spMkLst>
        </pc:spChg>
      </pc:sldChg>
      <pc:sldChg chg="addSp delSp modSp">
        <pc:chgData name="Joao Vieira" userId="S::joaopvieira@ua.pt::ee994a60-c2fb-4a57-91cc-8923d9e0c3fb" providerId="AD" clId="Web-{E7C32FD8-8DC7-76AD-52B0-F9FD9A6AC050}" dt="2022-06-20T09:53:16.347" v="51"/>
        <pc:sldMkLst>
          <pc:docMk/>
          <pc:sldMk cId="3664698051" sldId="283"/>
        </pc:sldMkLst>
        <pc:spChg chg="add del mod">
          <ac:chgData name="Joao Vieira" userId="S::joaopvieira@ua.pt::ee994a60-c2fb-4a57-91cc-8923d9e0c3fb" providerId="AD" clId="Web-{E7C32FD8-8DC7-76AD-52B0-F9FD9A6AC050}" dt="2022-06-20T09:53:16.347" v="51"/>
          <ac:spMkLst>
            <pc:docMk/>
            <pc:sldMk cId="3664698051" sldId="283"/>
            <ac:spMk id="3" creationId="{33716B6B-B259-341D-2EF2-9A02913BE955}"/>
          </ac:spMkLst>
        </pc:spChg>
      </pc:sldChg>
      <pc:sldChg chg="addSp delSp modSp">
        <pc:chgData name="Joao Vieira" userId="S::joaopvieira@ua.pt::ee994a60-c2fb-4a57-91cc-8923d9e0c3fb" providerId="AD" clId="Web-{E7C32FD8-8DC7-76AD-52B0-F9FD9A6AC050}" dt="2022-06-20T10:04:46.421" v="138"/>
        <pc:sldMkLst>
          <pc:docMk/>
          <pc:sldMk cId="2695816645" sldId="288"/>
        </pc:sldMkLst>
        <pc:spChg chg="add del mod">
          <ac:chgData name="Joao Vieira" userId="S::joaopvieira@ua.pt::ee994a60-c2fb-4a57-91cc-8923d9e0c3fb" providerId="AD" clId="Web-{E7C32FD8-8DC7-76AD-52B0-F9FD9A6AC050}" dt="2022-06-20T10:01:07.990" v="96"/>
          <ac:spMkLst>
            <pc:docMk/>
            <pc:sldMk cId="2695816645" sldId="288"/>
            <ac:spMk id="3" creationId="{45EDFDB7-B8D3-19CB-BF0E-1B383E5F1625}"/>
          </ac:spMkLst>
        </pc:spChg>
        <pc:spChg chg="add del mod">
          <ac:chgData name="Joao Vieira" userId="S::joaopvieira@ua.pt::ee994a60-c2fb-4a57-91cc-8923d9e0c3fb" providerId="AD" clId="Web-{E7C32FD8-8DC7-76AD-52B0-F9FD9A6AC050}" dt="2022-06-20T10:04:46.421" v="138"/>
          <ac:spMkLst>
            <pc:docMk/>
            <pc:sldMk cId="2695816645" sldId="288"/>
            <ac:spMk id="6" creationId="{280B2A62-B37A-CE8D-7844-A03DC45E73F1}"/>
          </ac:spMkLst>
        </pc:spChg>
        <pc:spChg chg="add del mod">
          <ac:chgData name="Joao Vieira" userId="S::joaopvieira@ua.pt::ee994a60-c2fb-4a57-91cc-8923d9e0c3fb" providerId="AD" clId="Web-{E7C32FD8-8DC7-76AD-52B0-F9FD9A6AC050}" dt="2022-06-20T10:04:46.421" v="138"/>
          <ac:spMkLst>
            <pc:docMk/>
            <pc:sldMk cId="2695816645" sldId="288"/>
            <ac:spMk id="13" creationId="{AADF2A58-9CAE-EFC5-BF43-2A9B2AC65AC9}"/>
          </ac:spMkLst>
        </pc:spChg>
        <pc:graphicFrameChg chg="mod modGraphic">
          <ac:chgData name="Joao Vieira" userId="S::joaopvieira@ua.pt::ee994a60-c2fb-4a57-91cc-8923d9e0c3fb" providerId="AD" clId="Web-{E7C32FD8-8DC7-76AD-52B0-F9FD9A6AC050}" dt="2022-06-20T09:59:22.908" v="91"/>
          <ac:graphicFrameMkLst>
            <pc:docMk/>
            <pc:sldMk cId="2695816645" sldId="288"/>
            <ac:graphicFrameMk id="20" creationId="{7BD2C469-123D-41C9-07E6-093BBCB22955}"/>
          </ac:graphicFrameMkLst>
        </pc:graphicFrameChg>
        <pc:picChg chg="mod">
          <ac:chgData name="Joao Vieira" userId="S::joaopvieira@ua.pt::ee994a60-c2fb-4a57-91cc-8923d9e0c3fb" providerId="AD" clId="Web-{E7C32FD8-8DC7-76AD-52B0-F9FD9A6AC050}" dt="2022-06-20T10:01:33.351" v="98" actId="1076"/>
          <ac:picMkLst>
            <pc:docMk/>
            <pc:sldMk cId="2695816645" sldId="288"/>
            <ac:picMk id="10" creationId="{28D8FA54-3669-7586-59E9-39AA8A39417F}"/>
          </ac:picMkLst>
        </pc:picChg>
        <pc:picChg chg="mod">
          <ac:chgData name="Joao Vieira" userId="S::joaopvieira@ua.pt::ee994a60-c2fb-4a57-91cc-8923d9e0c3fb" providerId="AD" clId="Web-{E7C32FD8-8DC7-76AD-52B0-F9FD9A6AC050}" dt="2022-06-20T10:02:54.448" v="106" actId="1076"/>
          <ac:picMkLst>
            <pc:docMk/>
            <pc:sldMk cId="2695816645" sldId="288"/>
            <ac:picMk id="18" creationId="{A15FF465-C249-07AB-B422-B3429A54933F}"/>
          </ac:picMkLst>
        </pc:picChg>
      </pc:sldChg>
      <pc:sldChg chg="addSp modSp">
        <pc:chgData name="Joao Vieira" userId="S::joaopvieira@ua.pt::ee994a60-c2fb-4a57-91cc-8923d9e0c3fb" providerId="AD" clId="Web-{E7C32FD8-8DC7-76AD-52B0-F9FD9A6AC050}" dt="2022-06-20T10:22:01.760" v="221" actId="1076"/>
        <pc:sldMkLst>
          <pc:docMk/>
          <pc:sldMk cId="3169014427" sldId="290"/>
        </pc:sldMkLst>
        <pc:spChg chg="add mod">
          <ac:chgData name="Joao Vieira" userId="S::joaopvieira@ua.pt::ee994a60-c2fb-4a57-91cc-8923d9e0c3fb" providerId="AD" clId="Web-{E7C32FD8-8DC7-76AD-52B0-F9FD9A6AC050}" dt="2022-06-20T10:22:01.760" v="221" actId="1076"/>
          <ac:spMkLst>
            <pc:docMk/>
            <pc:sldMk cId="3169014427" sldId="290"/>
            <ac:spMk id="3" creationId="{AF624D52-F53D-FCA1-5D7A-3E78F0866550}"/>
          </ac:spMkLst>
        </pc:spChg>
      </pc:sldChg>
      <pc:sldChg chg="addSp modSp">
        <pc:chgData name="Joao Vieira" userId="S::joaopvieira@ua.pt::ee994a60-c2fb-4a57-91cc-8923d9e0c3fb" providerId="AD" clId="Web-{E7C32FD8-8DC7-76AD-52B0-F9FD9A6AC050}" dt="2022-06-20T10:23:15.513" v="230" actId="20577"/>
        <pc:sldMkLst>
          <pc:docMk/>
          <pc:sldMk cId="769363104" sldId="291"/>
        </pc:sldMkLst>
        <pc:spChg chg="add mod">
          <ac:chgData name="Joao Vieira" userId="S::joaopvieira@ua.pt::ee994a60-c2fb-4a57-91cc-8923d9e0c3fb" providerId="AD" clId="Web-{E7C32FD8-8DC7-76AD-52B0-F9FD9A6AC050}" dt="2022-06-20T10:23:15.513" v="230" actId="20577"/>
          <ac:spMkLst>
            <pc:docMk/>
            <pc:sldMk cId="769363104" sldId="291"/>
            <ac:spMk id="4" creationId="{94154D32-84BB-349F-B165-70C15BBE9E30}"/>
          </ac:spMkLst>
        </pc:spChg>
      </pc:sldChg>
      <pc:sldChg chg="modSp">
        <pc:chgData name="Joao Vieira" userId="S::joaopvieira@ua.pt::ee994a60-c2fb-4a57-91cc-8923d9e0c3fb" providerId="AD" clId="Web-{E7C32FD8-8DC7-76AD-52B0-F9FD9A6AC050}" dt="2022-06-20T10:11:37" v="163" actId="20577"/>
        <pc:sldMkLst>
          <pc:docMk/>
          <pc:sldMk cId="4025941595" sldId="292"/>
        </pc:sldMkLst>
        <pc:spChg chg="mod">
          <ac:chgData name="Joao Vieira" userId="S::joaopvieira@ua.pt::ee994a60-c2fb-4a57-91cc-8923d9e0c3fb" providerId="AD" clId="Web-{E7C32FD8-8DC7-76AD-52B0-F9FD9A6AC050}" dt="2022-06-20T10:11:37" v="163" actId="20577"/>
          <ac:spMkLst>
            <pc:docMk/>
            <pc:sldMk cId="4025941595" sldId="292"/>
            <ac:spMk id="14" creationId="{E3E5EE03-FBF6-46F5-8085-716AC6CE1C8C}"/>
          </ac:spMkLst>
        </pc:spChg>
      </pc:sldChg>
      <pc:sldChg chg="modSp">
        <pc:chgData name="Joao Vieira" userId="S::joaopvieira@ua.pt::ee994a60-c2fb-4a57-91cc-8923d9e0c3fb" providerId="AD" clId="Web-{E7C32FD8-8DC7-76AD-52B0-F9FD9A6AC050}" dt="2022-06-20T10:11:28.719" v="152" actId="20577"/>
        <pc:sldMkLst>
          <pc:docMk/>
          <pc:sldMk cId="655694367" sldId="293"/>
        </pc:sldMkLst>
        <pc:spChg chg="mod">
          <ac:chgData name="Joao Vieira" userId="S::joaopvieira@ua.pt::ee994a60-c2fb-4a57-91cc-8923d9e0c3fb" providerId="AD" clId="Web-{E7C32FD8-8DC7-76AD-52B0-F9FD9A6AC050}" dt="2022-06-20T10:11:28.719" v="152" actId="20577"/>
          <ac:spMkLst>
            <pc:docMk/>
            <pc:sldMk cId="655694367" sldId="293"/>
            <ac:spMk id="14" creationId="{E3E5EE03-FBF6-46F5-8085-716AC6CE1C8C}"/>
          </ac:spMkLst>
        </pc:spChg>
      </pc:sldChg>
      <pc:sldChg chg="addSp modSp">
        <pc:chgData name="Joao Vieira" userId="S::joaopvieira@ua.pt::ee994a60-c2fb-4a57-91cc-8923d9e0c3fb" providerId="AD" clId="Web-{E7C32FD8-8DC7-76AD-52B0-F9FD9A6AC050}" dt="2022-06-20T10:23:54.796" v="232" actId="1076"/>
        <pc:sldMkLst>
          <pc:docMk/>
          <pc:sldMk cId="1446308247" sldId="294"/>
        </pc:sldMkLst>
        <pc:spChg chg="add mod">
          <ac:chgData name="Joao Vieira" userId="S::joaopvieira@ua.pt::ee994a60-c2fb-4a57-91cc-8923d9e0c3fb" providerId="AD" clId="Web-{E7C32FD8-8DC7-76AD-52B0-F9FD9A6AC050}" dt="2022-06-20T10:23:54.796" v="232" actId="1076"/>
          <ac:spMkLst>
            <pc:docMk/>
            <pc:sldMk cId="1446308247" sldId="294"/>
            <ac:spMk id="3" creationId="{DCD5A934-A486-DED4-158C-A17A8BEBBA0A}"/>
          </ac:spMkLst>
        </pc:spChg>
      </pc:sldChg>
      <pc:sldChg chg="addSp delSp modSp">
        <pc:chgData name="Joao Vieira" userId="S::joaopvieira@ua.pt::ee994a60-c2fb-4a57-91cc-8923d9e0c3fb" providerId="AD" clId="Web-{E7C32FD8-8DC7-76AD-52B0-F9FD9A6AC050}" dt="2022-06-20T10:06:30.144" v="146"/>
        <pc:sldMkLst>
          <pc:docMk/>
          <pc:sldMk cId="2858308174" sldId="296"/>
        </pc:sldMkLst>
        <pc:spChg chg="del">
          <ac:chgData name="Joao Vieira" userId="S::joaopvieira@ua.pt::ee994a60-c2fb-4a57-91cc-8923d9e0c3fb" providerId="AD" clId="Web-{E7C32FD8-8DC7-76AD-52B0-F9FD9A6AC050}" dt="2022-06-20T10:02:37.603" v="101"/>
          <ac:spMkLst>
            <pc:docMk/>
            <pc:sldMk cId="2858308174" sldId="296"/>
            <ac:spMk id="2" creationId="{4AEA4C1F-C394-D9D4-139F-CABAC3BF8586}"/>
          </ac:spMkLst>
        </pc:spChg>
        <pc:spChg chg="del">
          <ac:chgData name="Joao Vieira" userId="S::joaopvieira@ua.pt::ee994a60-c2fb-4a57-91cc-8923d9e0c3fb" providerId="AD" clId="Web-{E7C32FD8-8DC7-76AD-52B0-F9FD9A6AC050}" dt="2022-06-20T10:02:39.760" v="102"/>
          <ac:spMkLst>
            <pc:docMk/>
            <pc:sldMk cId="2858308174" sldId="296"/>
            <ac:spMk id="3" creationId="{F47B0E94-6EAE-0FF8-ABC4-E28505013475}"/>
          </ac:spMkLst>
        </pc:spChg>
        <pc:spChg chg="del">
          <ac:chgData name="Joao Vieira" userId="S::joaopvieira@ua.pt::ee994a60-c2fb-4a57-91cc-8923d9e0c3fb" providerId="AD" clId="Web-{E7C32FD8-8DC7-76AD-52B0-F9FD9A6AC050}" dt="2022-06-20T10:02:43.604" v="103"/>
          <ac:spMkLst>
            <pc:docMk/>
            <pc:sldMk cId="2858308174" sldId="296"/>
            <ac:spMk id="4" creationId="{DB5474D7-1C72-B662-FF8A-CACA57E69EBB}"/>
          </ac:spMkLst>
        </pc:spChg>
        <pc:spChg chg="del">
          <ac:chgData name="Joao Vieira" userId="S::joaopvieira@ua.pt::ee994a60-c2fb-4a57-91cc-8923d9e0c3fb" providerId="AD" clId="Web-{E7C32FD8-8DC7-76AD-52B0-F9FD9A6AC050}" dt="2022-06-20T10:02:45.994" v="104"/>
          <ac:spMkLst>
            <pc:docMk/>
            <pc:sldMk cId="2858308174" sldId="296"/>
            <ac:spMk id="5" creationId="{B8ECD742-D692-3901-0C9C-8F82BFFB55FF}"/>
          </ac:spMkLst>
        </pc:spChg>
        <pc:spChg chg="del">
          <ac:chgData name="Joao Vieira" userId="S::joaopvieira@ua.pt::ee994a60-c2fb-4a57-91cc-8923d9e0c3fb" providerId="AD" clId="Web-{E7C32FD8-8DC7-76AD-52B0-F9FD9A6AC050}" dt="2022-06-20T10:02:33.838" v="100"/>
          <ac:spMkLst>
            <pc:docMk/>
            <pc:sldMk cId="2858308174" sldId="296"/>
            <ac:spMk id="6" creationId="{F594310F-18DD-8074-5684-3E6379B2C7D5}"/>
          </ac:spMkLst>
        </pc:spChg>
        <pc:spChg chg="del">
          <ac:chgData name="Joao Vieira" userId="S::joaopvieira@ua.pt::ee994a60-c2fb-4a57-91cc-8923d9e0c3fb" providerId="AD" clId="Web-{E7C32FD8-8DC7-76AD-52B0-F9FD9A6AC050}" dt="2022-06-20T10:02:31.869" v="99"/>
          <ac:spMkLst>
            <pc:docMk/>
            <pc:sldMk cId="2858308174" sldId="296"/>
            <ac:spMk id="9" creationId="{5AA3FF4F-1DEC-2DA7-D19F-1DB6E473B7A1}"/>
          </ac:spMkLst>
        </pc:spChg>
        <pc:spChg chg="add del">
          <ac:chgData name="Joao Vieira" userId="S::joaopvieira@ua.pt::ee994a60-c2fb-4a57-91cc-8923d9e0c3fb" providerId="AD" clId="Web-{E7C32FD8-8DC7-76AD-52B0-F9FD9A6AC050}" dt="2022-06-20T10:04:52.671" v="139"/>
          <ac:spMkLst>
            <pc:docMk/>
            <pc:sldMk cId="2858308174" sldId="296"/>
            <ac:spMk id="13" creationId="{0CC3EC06-AF11-A15A-0D7C-62567E4926A9}"/>
          </ac:spMkLst>
        </pc:spChg>
        <pc:spChg chg="add">
          <ac:chgData name="Joao Vieira" userId="S::joaopvieira@ua.pt::ee994a60-c2fb-4a57-91cc-8923d9e0c3fb" providerId="AD" clId="Web-{E7C32FD8-8DC7-76AD-52B0-F9FD9A6AC050}" dt="2022-06-20T10:04:54.453" v="140"/>
          <ac:spMkLst>
            <pc:docMk/>
            <pc:sldMk cId="2858308174" sldId="296"/>
            <ac:spMk id="15" creationId="{F78C65F9-92F9-7A06-A68D-2A45BDC4A297}"/>
          </ac:spMkLst>
        </pc:spChg>
        <pc:spChg chg="add ord">
          <ac:chgData name="Joao Vieira" userId="S::joaopvieira@ua.pt::ee994a60-c2fb-4a57-91cc-8923d9e0c3fb" providerId="AD" clId="Web-{E7C32FD8-8DC7-76AD-52B0-F9FD9A6AC050}" dt="2022-06-20T10:06:30.144" v="146"/>
          <ac:spMkLst>
            <pc:docMk/>
            <pc:sldMk cId="2858308174" sldId="296"/>
            <ac:spMk id="18" creationId="{5043CEA4-1E68-776C-E69D-ED9205744C1B}"/>
          </ac:spMkLst>
        </pc:spChg>
        <pc:picChg chg="add">
          <ac:chgData name="Joao Vieira" userId="S::joaopvieira@ua.pt::ee994a60-c2fb-4a57-91cc-8923d9e0c3fb" providerId="AD" clId="Web-{E7C32FD8-8DC7-76AD-52B0-F9FD9A6AC050}" dt="2022-06-20T10:02:59.276" v="107"/>
          <ac:picMkLst>
            <pc:docMk/>
            <pc:sldMk cId="2858308174" sldId="296"/>
            <ac:picMk id="11" creationId="{4706EA26-CF9E-8662-9F37-C380AF8A0CB5}"/>
          </ac:picMkLst>
        </pc:picChg>
        <pc:picChg chg="add mod">
          <ac:chgData name="Joao Vieira" userId="S::joaopvieira@ua.pt::ee994a60-c2fb-4a57-91cc-8923d9e0c3fb" providerId="AD" clId="Web-{E7C32FD8-8DC7-76AD-52B0-F9FD9A6AC050}" dt="2022-06-20T10:06:12.768" v="144" actId="1076"/>
          <ac:picMkLst>
            <pc:docMk/>
            <pc:sldMk cId="2858308174" sldId="296"/>
            <ac:picMk id="16" creationId="{C63B63D2-77FF-1C9E-70E0-E287AD022EE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9B6E0BE-9079-4492-9E23-F67CE32BC2E0}" type="datetime1">
              <a:rPr lang="pt-PT" smtClean="0"/>
              <a:t>20/06/2022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6B3E3-3BE0-4E77-9E25-E1EBA58B569B}" type="datetime1">
              <a:rPr lang="pt-PT" smtClean="0"/>
              <a:pPr/>
              <a:t>20/06/2022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396034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r>
              <a:rPr lang="pt-PT">
                <a:cs typeface="Calibri"/>
              </a:rPr>
              <a:t>Green </a:t>
            </a:r>
            <a:r>
              <a:rPr lang="pt-PT" err="1">
                <a:cs typeface="Calibri"/>
              </a:rPr>
              <a:t>Roofs</a:t>
            </a:r>
            <a:r>
              <a:rPr lang="pt-PT">
                <a:cs typeface="Calibri"/>
              </a:rPr>
              <a:t> +60%</a:t>
            </a:r>
          </a:p>
          <a:p>
            <a:r>
              <a:rPr lang="pt-PT">
                <a:cs typeface="Calibri"/>
              </a:rPr>
              <a:t>Green ares –20%</a:t>
            </a:r>
          </a:p>
          <a:p>
            <a:r>
              <a:rPr lang="pt-PT" err="1">
                <a:cs typeface="Calibri"/>
              </a:rPr>
              <a:t>Grey</a:t>
            </a:r>
            <a:r>
              <a:rPr lang="pt-PT">
                <a:cs typeface="Calibri"/>
              </a:rPr>
              <a:t> –5% fake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3584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69491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9240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7623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r>
              <a:rPr lang="pt-PT" err="1">
                <a:cs typeface="Calibri"/>
              </a:rPr>
              <a:t>Cenario</a:t>
            </a:r>
            <a:r>
              <a:rPr lang="pt-PT">
                <a:cs typeface="Calibri"/>
              </a:rPr>
              <a:t> </a:t>
            </a:r>
            <a:r>
              <a:rPr lang="pt-PT" err="1">
                <a:cs typeface="Calibri"/>
              </a:rPr>
              <a:t>Grey</a:t>
            </a:r>
            <a:r>
              <a:rPr lang="pt-PT">
                <a:cs typeface="Calibri"/>
              </a:rPr>
              <a:t> não contem qualquer verdura servi​do da verdadeira base</a:t>
            </a:r>
          </a:p>
          <a:p>
            <a:r>
              <a:rPr lang="pt-PT" err="1">
                <a:cs typeface="Calibri"/>
              </a:rPr>
              <a:t>Cenario</a:t>
            </a:r>
            <a:r>
              <a:rPr lang="pt-PT">
                <a:cs typeface="Calibri"/>
              </a:rPr>
              <a:t> Green contem arvores </a:t>
            </a:r>
            <a:r>
              <a:rPr lang="pt-PT" err="1">
                <a:cs typeface="Calibri"/>
              </a:rPr>
              <a:t>greenzones</a:t>
            </a:r>
            <a:r>
              <a:rPr lang="pt-PT">
                <a:cs typeface="Calibri"/>
              </a:rPr>
              <a:t> e green </a:t>
            </a:r>
            <a:r>
              <a:rPr lang="pt-PT" err="1">
                <a:cs typeface="Calibri"/>
              </a:rPr>
              <a:t>roofs</a:t>
            </a:r>
            <a:r>
              <a:rPr lang="pt-PT">
                <a:cs typeface="Calibri"/>
              </a:rPr>
              <a:t>, estes estão a outra cor demonstrando um interesse no estudo</a:t>
            </a:r>
          </a:p>
          <a:p>
            <a:endParaRPr lang="pt-PT">
              <a:cs typeface="Calibri"/>
            </a:endParaRPr>
          </a:p>
          <a:p>
            <a:pPr algn="just">
              <a:buClr>
                <a:schemeClr val="accent2"/>
              </a:buClr>
            </a:pPr>
            <a:r>
              <a:rPr lang="pt-PT"/>
              <a:t>A 3 km Norte do centro da cidade do Porto: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Rua principal: Rua da Constituição:</a:t>
            </a:r>
          </a:p>
          <a:p>
            <a:pPr lvl="2" algn="just">
              <a:buClr>
                <a:schemeClr val="accent2"/>
              </a:buClr>
            </a:pPr>
            <a:r>
              <a:rPr lang="pt-PT"/>
              <a:t>7 ruas perpendiculares.</a:t>
            </a:r>
          </a:p>
          <a:p>
            <a:pPr lvl="2" algn="just">
              <a:buClr>
                <a:schemeClr val="accent2"/>
              </a:buClr>
            </a:pPr>
            <a:r>
              <a:rPr lang="pt-PT"/>
              <a:t>2 linhas de trafego.</a:t>
            </a:r>
          </a:p>
          <a:p>
            <a:pPr lvl="2" algn="just">
              <a:buClr>
                <a:schemeClr val="accent2"/>
              </a:buClr>
            </a:pPr>
            <a:r>
              <a:rPr lang="pt-PT"/>
              <a:t>Vias públicas de trafego importantes.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Zonas residenciais, comerciais e recreativas.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Edifícios altos (+6 andares).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Escassas áreas verdes.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Superfícies impermeáveis (90%).</a:t>
            </a:r>
          </a:p>
          <a:p>
            <a:endParaRPr lang="pt-PT">
              <a:cs typeface="Calibri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82117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4435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208736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r>
              <a:rPr lang="pt-PT" err="1">
                <a:cs typeface="Calibri"/>
              </a:rPr>
              <a:t>Particulas</a:t>
            </a:r>
            <a:r>
              <a:rPr lang="pt-PT">
                <a:cs typeface="Calibri"/>
              </a:rPr>
              <a:t> 10nm as horas são </a:t>
            </a:r>
            <a:r>
              <a:rPr lang="pt-PT" err="1">
                <a:cs typeface="Calibri"/>
              </a:rPr>
              <a:t>diferenes</a:t>
            </a:r>
            <a:r>
              <a:rPr lang="pt-PT">
                <a:cs typeface="Calibri"/>
              </a:rPr>
              <a:t> para ter diferentes direções de vento</a:t>
            </a:r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6406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r>
              <a:rPr lang="pt-PT">
                <a:cs typeface="Calibri"/>
              </a:rPr>
              <a:t>Gases Azotados.</a:t>
            </a:r>
          </a:p>
          <a:p>
            <a:r>
              <a:rPr lang="pt-PT">
                <a:cs typeface="Calibri"/>
              </a:rPr>
              <a:t>Referir que a aplicação de </a:t>
            </a:r>
            <a:r>
              <a:rPr lang="pt-PT" err="1">
                <a:cs typeface="Calibri"/>
              </a:rPr>
              <a:t>areas</a:t>
            </a:r>
            <a:r>
              <a:rPr lang="pt-PT">
                <a:cs typeface="Calibri"/>
              </a:rPr>
              <a:t> verdes tem de ser </a:t>
            </a:r>
            <a:r>
              <a:rPr lang="pt-PT" err="1">
                <a:cs typeface="Calibri"/>
              </a:rPr>
              <a:t>estrate</a:t>
            </a:r>
            <a:r>
              <a:rPr lang="pt-PT">
                <a:cs typeface="Calibri"/>
              </a:rPr>
              <a:t>​</a:t>
            </a:r>
            <a:r>
              <a:rPr lang="pt-PT" err="1">
                <a:cs typeface="Calibri"/>
              </a:rPr>
              <a:t>gicamente</a:t>
            </a:r>
            <a:r>
              <a:rPr lang="pt-PT">
                <a:cs typeface="Calibri"/>
              </a:rPr>
              <a:t> colocada visto que a sua </a:t>
            </a:r>
            <a:r>
              <a:rPr lang="pt-PT" err="1">
                <a:cs typeface="Calibri"/>
              </a:rPr>
              <a:t>eficacia</a:t>
            </a:r>
            <a:r>
              <a:rPr lang="pt-PT">
                <a:cs typeface="Calibri"/>
              </a:rPr>
              <a:t> depende muito da sua localização. E ate pode prejudicar visto que o efeito capela pode ocorrer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69251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cxnSp>
        <p:nvCxnSpPr>
          <p:cNvPr id="16" name="Conexão Reta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Marcador de Posição da Imagem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/>
              <a:t>CLIQUE PARA EDITAR O SUBTÍTULO</a:t>
            </a:r>
          </a:p>
        </p:txBody>
      </p: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cxnSp>
        <p:nvCxnSpPr>
          <p:cNvPr id="16" name="Conexão Reta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01" name="Marcador de Posição do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EDITAR ESTILOS DE TEXTO DO MODELO GLOBAL</a:t>
            </a:r>
          </a:p>
        </p:txBody>
      </p:sp>
      <p:cxnSp>
        <p:nvCxnSpPr>
          <p:cNvPr id="21" name="Conexão Reta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 noProof="0"/>
          </a:p>
        </p:txBody>
      </p:sp>
      <p:cxnSp>
        <p:nvCxnSpPr>
          <p:cNvPr id="26" name="Conexão Reta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xão Reta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xão Reta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aix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solidFill>
                  <a:schemeClr val="tx1"/>
                </a:solidFill>
              </a:endParaRPr>
            </a:p>
          </p:txBody>
        </p:sp>
        <p:cxnSp>
          <p:nvCxnSpPr>
            <p:cNvPr id="28" name="Conexão Reta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/>
            </a:p>
          </p:txBody>
        </p:sp>
      </p:grpSp>
      <p:sp>
        <p:nvSpPr>
          <p:cNvPr id="25" name="Caixa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PT" sz="3400" b="1" noProof="0">
                <a:solidFill>
                  <a:schemeClr val="accent6"/>
                </a:solidFill>
                <a:latin typeface="Arial Black" panose="020B0A04020102020204" pitchFamily="34" charset="0"/>
              </a:rPr>
              <a:t>RF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PT" noProof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 </a:t>
            </a:r>
          </a:p>
        </p:txBody>
      </p:sp>
      <p:sp>
        <p:nvSpPr>
          <p:cNvPr id="29" name="Marcador de Posição de Conteúdo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xão Reta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aix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solidFill>
                  <a:schemeClr val="tx1"/>
                </a:solidFill>
              </a:endParaRPr>
            </a:p>
          </p:txBody>
        </p:sp>
        <p:cxnSp>
          <p:nvCxnSpPr>
            <p:cNvPr id="28" name="Conexão Reta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/>
            </a:p>
          </p:txBody>
        </p:sp>
      </p:grpSp>
      <p:sp>
        <p:nvSpPr>
          <p:cNvPr id="25" name="Caixa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PT" sz="3400" b="1" noProof="0">
                <a:solidFill>
                  <a:schemeClr val="accent6"/>
                </a:solidFill>
                <a:latin typeface="Arial Black" panose="020B0A04020102020204" pitchFamily="34" charset="0"/>
              </a:rPr>
              <a:t>RF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PT" noProof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 </a:t>
            </a:r>
          </a:p>
        </p:txBody>
      </p:sp>
      <p:sp>
        <p:nvSpPr>
          <p:cNvPr id="14" name="Marcador de Posição de Conteúdo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15" name="Marcador de Posição de Conteúdo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xão Reta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aix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solidFill>
                  <a:schemeClr val="tx1"/>
                </a:solidFill>
              </a:endParaRPr>
            </a:p>
          </p:txBody>
        </p:sp>
        <p:cxnSp>
          <p:nvCxnSpPr>
            <p:cNvPr id="28" name="Conexão Reta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/>
            </a:p>
          </p:txBody>
        </p:sp>
      </p:grpSp>
      <p:sp>
        <p:nvSpPr>
          <p:cNvPr id="25" name="Caixa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PT" sz="3400" b="1" noProof="0">
                <a:solidFill>
                  <a:schemeClr val="accent6"/>
                </a:solidFill>
                <a:latin typeface="Arial Black" panose="020B0A04020102020204" pitchFamily="34" charset="0"/>
              </a:rPr>
              <a:t>RF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PT" noProof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 </a:t>
            </a:r>
          </a:p>
        </p:txBody>
      </p:sp>
      <p:sp>
        <p:nvSpPr>
          <p:cNvPr id="18" name="Marcador de Posição do Texto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0" name="Marcador de Posição do Texto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1" name="Marcador de Posição de Conteúdo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4" name="Marcador de Posição de Conteúdo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cxnSp>
        <p:nvCxnSpPr>
          <p:cNvPr id="16" name="Conexão Reta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Posição do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14" name="Marcador de Posição de Conteúdo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cxnSp>
        <p:nvCxnSpPr>
          <p:cNvPr id="16" name="Conexão Reta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Posição do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12" name="Marcador de Posição da Imagem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ixa de texto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PT" sz="3400" b="1" noProof="0">
                <a:solidFill>
                  <a:schemeClr val="accent1"/>
                </a:solidFill>
                <a:latin typeface="Arial Black" panose="020B0A04020102020204" pitchFamily="34" charset="0"/>
              </a:rPr>
              <a:t>RF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Faixa Diagonal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solidFill>
                  <a:schemeClr val="tx1"/>
                </a:solidFill>
              </a:endParaRPr>
            </a:p>
          </p:txBody>
        </p:sp>
        <p:cxnSp>
          <p:nvCxnSpPr>
            <p:cNvPr id="28" name="Conexão Reta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elogramo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/>
            </a:p>
          </p:txBody>
        </p:sp>
      </p:grpSp>
      <p:sp>
        <p:nvSpPr>
          <p:cNvPr id="30" name="Paralelogramo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PT" noProof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aixa de texto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PT" sz="3400" b="1" noProof="0">
                <a:solidFill>
                  <a:schemeClr val="accent1"/>
                </a:solidFill>
                <a:latin typeface="Arial Black" panose="020B0A04020102020204" pitchFamily="34" charset="0"/>
              </a:rPr>
              <a:t>RF</a:t>
            </a: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Faixa Diagonal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solidFill>
                  <a:schemeClr val="tx1"/>
                </a:solidFill>
              </a:endParaRPr>
            </a:p>
          </p:txBody>
        </p:sp>
        <p:cxnSp>
          <p:nvCxnSpPr>
            <p:cNvPr id="29" name="Conexão Reta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/>
            </a:p>
          </p:txBody>
        </p:sp>
      </p:grp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PT" noProof="0"/>
          </a:p>
        </p:txBody>
      </p:sp>
      <p:sp>
        <p:nvSpPr>
          <p:cNvPr id="33" name="Título 1" title="Título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 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quema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e Sec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101" name="Marcador de Posição do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EDITAR ESTILOS DE TEXTO DO MODELO GLOBAL</a:t>
            </a:r>
          </a:p>
        </p:txBody>
      </p:sp>
      <p:cxnSp>
        <p:nvCxnSpPr>
          <p:cNvPr id="21" name="Conexão Reta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 noProof="0"/>
          </a:p>
        </p:txBody>
      </p:sp>
      <p:cxnSp>
        <p:nvCxnSpPr>
          <p:cNvPr id="26" name="Conexão Reta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Posição da Imagem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cxnSp>
        <p:nvCxnSpPr>
          <p:cNvPr id="16" name="Conexão Reta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quema de Tex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 title="Marcas de Lista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4" name="Triângulo Retângulo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 noProof="0"/>
          </a:p>
        </p:txBody>
      </p:sp>
      <p:cxnSp>
        <p:nvCxnSpPr>
          <p:cNvPr id="34" name="Conexão Reta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Marcador de Posição do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PT" noProof="0"/>
              <a:t>CLIQUE PARA EDITAR O ESTILO DO SUBTÍTULO</a:t>
            </a:r>
          </a:p>
        </p:txBody>
      </p:sp>
      <p:sp>
        <p:nvSpPr>
          <p:cNvPr id="2" name="Título 1" title="Título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</a:t>
            </a:r>
            <a:br>
              <a:rPr lang="pt-PT" noProof="0"/>
            </a:br>
            <a:r>
              <a:rPr lang="pt-PT" noProof="0"/>
              <a:t>Estilo do Título do Modelo Global </a:t>
            </a:r>
          </a:p>
        </p:txBody>
      </p:sp>
      <p:sp>
        <p:nvSpPr>
          <p:cNvPr id="15" name="Marcador de Posição da Imagem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quema de Text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riângulo Retângulo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8" name="Marcador de Posição da Imagem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" name="Marcador de Posição de Conteúdo 2" title="Marcas de Lista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 noProof="0"/>
          </a:p>
        </p:txBody>
      </p:sp>
      <p:cxnSp>
        <p:nvCxnSpPr>
          <p:cNvPr id="34" name="Conexão Reta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Marcador de Posição do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PT" noProof="0"/>
              <a:t>CLIQUE PARA EDITAR O ESTILO DO SUBTÍTULO</a:t>
            </a:r>
          </a:p>
        </p:txBody>
      </p:sp>
      <p:sp>
        <p:nvSpPr>
          <p:cNvPr id="17" name="Caixa de texto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PT" sz="3400" b="1" noProof="0">
                <a:solidFill>
                  <a:schemeClr val="accent1"/>
                </a:solidFill>
                <a:latin typeface="Arial Black" panose="020B0A04020102020204" pitchFamily="34" charset="0"/>
              </a:rPr>
              <a:t>RF</a:t>
            </a:r>
          </a:p>
        </p:txBody>
      </p:sp>
      <p:sp>
        <p:nvSpPr>
          <p:cNvPr id="19" name="Título 1" title="Título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</a:t>
            </a:r>
            <a:br>
              <a:rPr lang="pt-PT" noProof="0"/>
            </a:br>
            <a:r>
              <a:rPr lang="pt-PT" noProof="0"/>
              <a:t>Estilo do Título do Modelo Global 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com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xão Reta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aix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solidFill>
                  <a:schemeClr val="tx1"/>
                </a:solidFill>
              </a:endParaRPr>
            </a:p>
          </p:txBody>
        </p:sp>
        <p:cxnSp>
          <p:nvCxnSpPr>
            <p:cNvPr id="28" name="Conexão Reta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/>
            </a:p>
          </p:txBody>
        </p:sp>
      </p:grpSp>
      <p:sp>
        <p:nvSpPr>
          <p:cNvPr id="17" name="Marcador de Posição do Texto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18" name="Marcador de Posição de Conteúdo 3" title="Marcas de Lista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 hasCustomPrompt="1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>
              <a:buClr>
                <a:schemeClr val="accent2"/>
              </a:buClr>
            </a:pPr>
            <a:r>
              <a:rPr lang="pt-PT" noProof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PT" noProof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PT" noProof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PT" noProof="0"/>
              <a:t>Quinto nível</a:t>
            </a:r>
          </a:p>
        </p:txBody>
      </p:sp>
      <p:sp>
        <p:nvSpPr>
          <p:cNvPr id="19" name="Marcador de Posição do Texto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texto do Modelo Global</a:t>
            </a:r>
          </a:p>
        </p:txBody>
      </p:sp>
      <p:sp>
        <p:nvSpPr>
          <p:cNvPr id="20" name="Marcador de Posição de Conteúdo 5" title="Marcas de Lista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 hasCustomPrompt="1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>
              <a:buClr>
                <a:schemeClr val="accent2"/>
              </a:buClr>
            </a:pPr>
            <a:r>
              <a:rPr lang="pt-PT" noProof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PT" noProof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PT" noProof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PT" noProof="0"/>
              <a:t>Quinto nível</a:t>
            </a:r>
          </a:p>
        </p:txBody>
      </p:sp>
      <p:sp>
        <p:nvSpPr>
          <p:cNvPr id="24" name="Marcador de Posição do Texto 4" title="Subtítulo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PT" noProof="0"/>
              <a:t>CLIQUE PARA EDITAR O ESTILO DO SUBTÍTULO</a:t>
            </a:r>
          </a:p>
        </p:txBody>
      </p:sp>
      <p:sp>
        <p:nvSpPr>
          <p:cNvPr id="25" name="Caixa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PT" sz="3400" b="1" noProof="0">
                <a:solidFill>
                  <a:schemeClr val="accent1"/>
                </a:solidFill>
                <a:latin typeface="Arial Black" panose="020B0A04020102020204" pitchFamily="34" charset="0"/>
              </a:rPr>
              <a:t>RF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PT" noProof="0"/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 de texto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PT" sz="3400" b="1" noProof="0">
                <a:solidFill>
                  <a:schemeClr val="accent1"/>
                </a:solidFill>
                <a:latin typeface="Arial Black" panose="020B0A04020102020204" pitchFamily="34" charset="0"/>
              </a:rPr>
              <a:t>RF</a:t>
            </a: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Faixa Diagonal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solidFill>
                  <a:schemeClr val="tx1"/>
                </a:solidFill>
              </a:endParaRPr>
            </a:p>
          </p:txBody>
        </p:sp>
        <p:cxnSp>
          <p:nvCxnSpPr>
            <p:cNvPr id="30" name="Conexão Reta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elogramo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/>
            </a:p>
          </p:txBody>
        </p:sp>
      </p:grpSp>
      <p:sp>
        <p:nvSpPr>
          <p:cNvPr id="33" name="Paralelogramo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PT" noProof="0"/>
          </a:p>
        </p:txBody>
      </p:sp>
      <p:sp>
        <p:nvSpPr>
          <p:cNvPr id="34" name="Marcador de Posição do Texto 4" title="Subtítulo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PT" noProof="0"/>
              <a:t>CLIQUE PARA EDITAR O ESTILO DO SUBTÍTULO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 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PT" noProof="0"/>
              <a:t>Texto aqui</a:t>
            </a:r>
          </a:p>
        </p:txBody>
      </p:sp>
      <p:sp>
        <p:nvSpPr>
          <p:cNvPr id="20" name="Marcador de Posição do Gráfico 2" title="Gráfico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 rtl="0"/>
            <a:r>
              <a:rPr lang="pt-PT" noProof="0"/>
              <a:t>Clique no ícone para adicionar um gráfico</a:t>
            </a:r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Posição da Tabela 11" title="Tabela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pt-PT" noProof="0"/>
              <a:t>Clique no ícone para adicionar uma tabela</a:t>
            </a:r>
          </a:p>
        </p:txBody>
      </p:sp>
      <p:sp>
        <p:nvSpPr>
          <p:cNvPr id="16" name="Caixa de texto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PT" sz="3400" b="1" noProof="0">
                <a:solidFill>
                  <a:schemeClr val="accent1"/>
                </a:solidFill>
                <a:latin typeface="Arial Black" panose="020B0A04020102020204" pitchFamily="34" charset="0"/>
              </a:rPr>
              <a:t>RF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Faixa Diagonal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>
                <a:solidFill>
                  <a:schemeClr val="tx1"/>
                </a:solidFill>
              </a:endParaRPr>
            </a:p>
          </p:txBody>
        </p:sp>
        <p:cxnSp>
          <p:nvCxnSpPr>
            <p:cNvPr id="28" name="Conexão Reta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elogramo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PT" noProof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 noProof="0"/>
          </a:p>
        </p:txBody>
      </p:sp>
      <p:sp>
        <p:nvSpPr>
          <p:cNvPr id="37" name="Marcador de Posição do Texto 4" title="Subtítulo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PT" noProof="0"/>
              <a:t>CLIQUE PARA EDITAR O ESTILO DO SUBTÍTULO</a:t>
            </a:r>
          </a:p>
        </p:txBody>
      </p:sp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PT" noProof="0" smtClean="0"/>
              <a:t>‹#›</a:t>
            </a:fld>
            <a:endParaRPr lang="pt-PT" noProof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grafia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ângulo Retângulo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5" name="Marcador de Posição da Imagem 31" title="Imagem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PT" noProof="0"/>
              <a:t>Insira ou Arraste e Largue a Imagem Aqui</a:t>
            </a:r>
          </a:p>
        </p:txBody>
      </p:sp>
      <p:cxnSp>
        <p:nvCxnSpPr>
          <p:cNvPr id="6" name="Conexão Reta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ítulo 1" title="Título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Adicione Legenda Aqui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9" name="Marcador de Posição do Texto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PT" noProof="0"/>
              <a:t>Nome</a:t>
            </a:r>
          </a:p>
        </p:txBody>
      </p:sp>
      <p:sp>
        <p:nvSpPr>
          <p:cNvPr id="10" name="Marcador de Posição do Texto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PT" noProof="0"/>
              <a:t>Número de Telefone</a:t>
            </a:r>
          </a:p>
        </p:txBody>
      </p:sp>
      <p:sp>
        <p:nvSpPr>
          <p:cNvPr id="11" name="Marcador de Posição do Texto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PT" noProof="0"/>
              <a:t>E-mail </a:t>
            </a:r>
          </a:p>
        </p:txBody>
      </p:sp>
      <p:sp>
        <p:nvSpPr>
          <p:cNvPr id="13" name="Marcador de Posição do Texto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PT" noProof="0"/>
              <a:t>Site da Empresa</a:t>
            </a:r>
          </a:p>
        </p:txBody>
      </p:sp>
      <p:sp>
        <p:nvSpPr>
          <p:cNvPr id="14" name="Forma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PT" noProof="0"/>
          </a:p>
        </p:txBody>
      </p:sp>
      <p:sp>
        <p:nvSpPr>
          <p:cNvPr id="15" name="Forma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PT" noProof="0"/>
          </a:p>
        </p:txBody>
      </p:sp>
      <p:sp>
        <p:nvSpPr>
          <p:cNvPr id="19" name="Forma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PT" noProof="0"/>
          </a:p>
        </p:txBody>
      </p:sp>
      <p:sp>
        <p:nvSpPr>
          <p:cNvPr id="20" name="Forma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PT" noProof="0"/>
          </a:p>
        </p:txBody>
      </p:sp>
      <p:sp>
        <p:nvSpPr>
          <p:cNvPr id="21" name="Triângulo Retângulo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cxnSp>
        <p:nvCxnSpPr>
          <p:cNvPr id="22" name="Conexão Reta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xão Reta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xão Reta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Posição da Imagem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 rtl="0"/>
            <a:r>
              <a:rPr lang="pt-PT" noProof="0"/>
              <a:t>Adicione um rodapé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rtl="0"/>
            <a:fld id="{8699F50C-BE38-4BD0-BA84-9B090E1F2B9B}" type="slidenum">
              <a:rPr lang="pt-PT" noProof="0" smtClean="0"/>
              <a:pPr rtl="0"/>
              <a:t>‹#›</a:t>
            </a:fld>
            <a:endParaRPr lang="pt-PT" noProof="0"/>
          </a:p>
        </p:txBody>
      </p:sp>
      <p:sp>
        <p:nvSpPr>
          <p:cNvPr id="9" name="Marcador de Posição do Título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t.365psd.com/psd/magnifying-glass-search-icon-psd-56198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sciencedirect.com/science/article/pii/S1352231018304977?via%3Dihub" TargetMode="External"/><Relationship Id="rId4" Type="http://schemas.openxmlformats.org/officeDocument/2006/relationships/hyperlink" Target="https://image.shutterstock.com/image-vector/cars-on-highway-town-city-260nw-1637339197.jp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ítulo 2">
            <a:extLst>
              <a:ext uri="{FF2B5EF4-FFF2-40B4-BE49-F238E27FC236}">
                <a16:creationId xmlns:a16="http://schemas.microsoft.com/office/drawing/2014/main" id="{EC194742-E07D-27D0-B377-D02DACCDA832}"/>
              </a:ext>
            </a:extLst>
          </p:cNvPr>
          <p:cNvSpPr txBox="1">
            <a:spLocks/>
          </p:cNvSpPr>
          <p:nvPr/>
        </p:nvSpPr>
        <p:spPr>
          <a:xfrm>
            <a:off x="5402174" y="4305788"/>
            <a:ext cx="5375836" cy="2361460"/>
          </a:xfrm>
          <a:prstGeom prst="rect">
            <a:avLst/>
          </a:prstGeom>
        </p:spPr>
        <p:txBody>
          <a:bodyPr rtlCol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400" b="0" i="0" kern="1200" spc="300">
                <a:solidFill>
                  <a:schemeClr val="accent6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600"/>
              <a:t>João Vieira	       	50458</a:t>
            </a:r>
          </a:p>
          <a:p>
            <a:r>
              <a:rPr lang="pt-PT" sz="1600"/>
              <a:t>Francisco Martinho	85088</a:t>
            </a:r>
          </a:p>
          <a:p>
            <a:r>
              <a:rPr lang="pt-PT" sz="1600"/>
              <a:t>Lara Matos	       	95228</a:t>
            </a:r>
          </a:p>
          <a:p>
            <a:r>
              <a:rPr lang="pt-PT" sz="1600"/>
              <a:t>Leonardo Fiúza        	97772</a:t>
            </a:r>
          </a:p>
          <a:p>
            <a:r>
              <a:rPr lang="pt-PT" sz="1600"/>
              <a:t>Engenharia de Computadores e Informática</a:t>
            </a:r>
          </a:p>
          <a:p>
            <a:r>
              <a:rPr lang="pt-PT" sz="1600"/>
              <a:t>Visualização de Dados – 23/06/2022</a:t>
            </a:r>
            <a:endParaRPr lang="pt-PT" sz="180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1422715-CB8B-AA6F-35C7-C2D271964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941" y="352204"/>
            <a:ext cx="9176117" cy="3287640"/>
          </a:xfrm>
          <a:prstGeom prst="rect">
            <a:avLst/>
          </a:prstGeom>
        </p:spPr>
      </p:pic>
      <p:sp>
        <p:nvSpPr>
          <p:cNvPr id="14" name="Subtítulo 2">
            <a:extLst>
              <a:ext uri="{FF2B5EF4-FFF2-40B4-BE49-F238E27FC236}">
                <a16:creationId xmlns:a16="http://schemas.microsoft.com/office/drawing/2014/main" id="{37DF4BAD-5661-F102-87B1-67B277E86A63}"/>
              </a:ext>
            </a:extLst>
          </p:cNvPr>
          <p:cNvSpPr txBox="1">
            <a:spLocks/>
          </p:cNvSpPr>
          <p:nvPr/>
        </p:nvSpPr>
        <p:spPr>
          <a:xfrm>
            <a:off x="1507941" y="3828414"/>
            <a:ext cx="3894233" cy="954748"/>
          </a:xfrm>
          <a:prstGeom prst="rect">
            <a:avLst/>
          </a:prstGeom>
        </p:spPr>
        <p:txBody>
          <a:bodyPr rtlCol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400" b="0" i="0" kern="1200" spc="300">
                <a:solidFill>
                  <a:schemeClr val="accent6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600"/>
              <a:t>Publicado a 26/07/2018</a:t>
            </a:r>
          </a:p>
          <a:p>
            <a:r>
              <a:rPr lang="pt-PT" sz="1600"/>
              <a:t>13 páginas</a:t>
            </a:r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525444EF-FBBA-C0AF-AF1E-071462E04197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2" y="26465"/>
            <a:ext cx="8028420" cy="1147969"/>
          </a:xfrm>
        </p:spPr>
        <p:txBody>
          <a:bodyPr rtlCol="0">
            <a:normAutofit/>
          </a:bodyPr>
          <a:lstStyle/>
          <a:p>
            <a:r>
              <a:rPr lang="pt-PT" b="0"/>
              <a:t>Cenários Simulação - PM10</a:t>
            </a:r>
          </a:p>
        </p:txBody>
      </p:sp>
      <p:sp>
        <p:nvSpPr>
          <p:cNvPr id="20" name="Marcador de Posição do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PT"/>
              <a:t>Visualização de Dados – 23/06/2022</a:t>
            </a:r>
          </a:p>
        </p:txBody>
      </p:sp>
      <p:sp>
        <p:nvSpPr>
          <p:cNvPr id="21" name="Marcador de Posição do Número do Diapositivo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PT" smtClean="0"/>
              <a:pPr rtl="0"/>
              <a:t>10</a:t>
            </a:fld>
            <a:endParaRPr lang="pt-PT"/>
          </a:p>
        </p:txBody>
      </p:sp>
      <p:pic>
        <p:nvPicPr>
          <p:cNvPr id="5" name="Imagem 4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93E9F34-80C9-24BC-F662-8C0202EA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pic>
        <p:nvPicPr>
          <p:cNvPr id="6" name="Picture 6" descr="Engineering drawing&#10;&#10;Description automatically generated">
            <a:extLst>
              <a:ext uri="{FF2B5EF4-FFF2-40B4-BE49-F238E27FC236}">
                <a16:creationId xmlns:a16="http://schemas.microsoft.com/office/drawing/2014/main" id="{67DBC0DF-606A-BF2D-0404-59F566A007C8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4"/>
          <a:stretch>
            <a:fillRect/>
          </a:stretch>
        </p:blipFill>
        <p:spPr>
          <a:xfrm rot="5400000">
            <a:off x="2681251" y="-777730"/>
            <a:ext cx="4400802" cy="9086243"/>
          </a:xfrm>
        </p:spPr>
      </p:pic>
    </p:spTree>
    <p:extLst>
      <p:ext uri="{BB962C8B-B14F-4D97-AF65-F5344CB8AC3E}">
        <p14:creationId xmlns:p14="http://schemas.microsoft.com/office/powerpoint/2010/main" val="4025941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525444EF-FBBA-C0AF-AF1E-071462E04197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2" y="26465"/>
            <a:ext cx="8028420" cy="1147969"/>
          </a:xfrm>
        </p:spPr>
        <p:txBody>
          <a:bodyPr rtlCol="0">
            <a:normAutofit/>
          </a:bodyPr>
          <a:lstStyle/>
          <a:p>
            <a:r>
              <a:rPr lang="pt-PT" b="0"/>
              <a:t>Cenários Simulação - NOx</a:t>
            </a:r>
          </a:p>
        </p:txBody>
      </p:sp>
      <p:sp>
        <p:nvSpPr>
          <p:cNvPr id="20" name="Marcador de Posição do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PT"/>
              <a:t>Visualização de Dados – 23/06/2022</a:t>
            </a:r>
          </a:p>
        </p:txBody>
      </p:sp>
      <p:sp>
        <p:nvSpPr>
          <p:cNvPr id="21" name="Marcador de Posição do Número do Diapositivo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PT" smtClean="0"/>
              <a:pPr rtl="0"/>
              <a:t>11</a:t>
            </a:fld>
            <a:endParaRPr lang="pt-PT"/>
          </a:p>
        </p:txBody>
      </p:sp>
      <p:pic>
        <p:nvPicPr>
          <p:cNvPr id="5" name="Imagem 4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93E9F34-80C9-24BC-F662-8C0202EA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pic>
        <p:nvPicPr>
          <p:cNvPr id="4" name="Picture 6" descr="Engineering drawing&#10;&#10;Description automatically generated">
            <a:extLst>
              <a:ext uri="{FF2B5EF4-FFF2-40B4-BE49-F238E27FC236}">
                <a16:creationId xmlns:a16="http://schemas.microsoft.com/office/drawing/2014/main" id="{285BA321-793A-9752-E301-939955046AFC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4"/>
          <a:stretch>
            <a:fillRect/>
          </a:stretch>
        </p:blipFill>
        <p:spPr>
          <a:xfrm rot="5400000">
            <a:off x="2680275" y="-917245"/>
            <a:ext cx="4468345" cy="9219291"/>
          </a:xfrm>
        </p:spPr>
      </p:pic>
    </p:spTree>
    <p:extLst>
      <p:ext uri="{BB962C8B-B14F-4D97-AF65-F5344CB8AC3E}">
        <p14:creationId xmlns:p14="http://schemas.microsoft.com/office/powerpoint/2010/main" val="655694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525444EF-FBBA-C0AF-AF1E-071462E04197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2" y="26465"/>
            <a:ext cx="8028420" cy="1147969"/>
          </a:xfrm>
        </p:spPr>
        <p:txBody>
          <a:bodyPr rtlCol="0">
            <a:normAutofit/>
          </a:bodyPr>
          <a:lstStyle/>
          <a:p>
            <a:r>
              <a:rPr lang="pt-PT" b="0"/>
              <a:t>Resultados</a:t>
            </a:r>
          </a:p>
        </p:txBody>
      </p:sp>
      <p:sp>
        <p:nvSpPr>
          <p:cNvPr id="20" name="Marcador de Posição do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PT"/>
              <a:t>Visualização de Dados – 23/06/2022</a:t>
            </a:r>
          </a:p>
        </p:txBody>
      </p:sp>
      <p:sp>
        <p:nvSpPr>
          <p:cNvPr id="21" name="Marcador de Posição do Número do Diapositivo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PT" smtClean="0"/>
              <a:pPr rtl="0"/>
              <a:t>12</a:t>
            </a:fld>
            <a:endParaRPr lang="pt-PT"/>
          </a:p>
        </p:txBody>
      </p:sp>
      <p:pic>
        <p:nvPicPr>
          <p:cNvPr id="5" name="Imagem 4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93E9F34-80C9-24BC-F662-8C0202EA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pic>
        <p:nvPicPr>
          <p:cNvPr id="6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7AD94E90-4BC2-C288-B768-8522C74DE1BD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4"/>
          <a:stretch>
            <a:fillRect/>
          </a:stretch>
        </p:blipFill>
        <p:spPr>
          <a:xfrm>
            <a:off x="179112" y="1757433"/>
            <a:ext cx="9219600" cy="3840624"/>
          </a:xfrm>
        </p:spPr>
      </p:pic>
      <p:sp>
        <p:nvSpPr>
          <p:cNvPr id="3" name="Marcador de Posição de Conteúdo 15">
            <a:extLst>
              <a:ext uri="{FF2B5EF4-FFF2-40B4-BE49-F238E27FC236}">
                <a16:creationId xmlns:a16="http://schemas.microsoft.com/office/drawing/2014/main" id="{DCD5A934-A486-DED4-158C-A17A8BEBBA0A}"/>
              </a:ext>
            </a:extLst>
          </p:cNvPr>
          <p:cNvSpPr txBox="1">
            <a:spLocks/>
          </p:cNvSpPr>
          <p:nvPr/>
        </p:nvSpPr>
        <p:spPr>
          <a:xfrm>
            <a:off x="9355599" y="3911227"/>
            <a:ext cx="7445197" cy="1054101"/>
          </a:xfrm>
          <a:prstGeom prst="rect">
            <a:avLst/>
          </a:prstGeom>
        </p:spPr>
        <p:txBody>
          <a:bodyPr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just">
              <a:buClr>
                <a:schemeClr val="accent2"/>
              </a:buClr>
              <a:buNone/>
            </a:pPr>
            <a:r>
              <a:rPr lang="pt-PT">
                <a:cs typeface="Calibri"/>
              </a:rPr>
              <a:t>a) PM10</a:t>
            </a:r>
          </a:p>
          <a:p>
            <a:pPr marL="457200" lvl="1" indent="0" algn="just">
              <a:buNone/>
            </a:pPr>
            <a:r>
              <a:rPr lang="pt-PT">
                <a:cs typeface="Calibri"/>
              </a:rPr>
              <a:t>b) NOx</a:t>
            </a:r>
          </a:p>
        </p:txBody>
      </p:sp>
    </p:spTree>
    <p:extLst>
      <p:ext uri="{BB962C8B-B14F-4D97-AF65-F5344CB8AC3E}">
        <p14:creationId xmlns:p14="http://schemas.microsoft.com/office/powerpoint/2010/main" val="1446308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Uma imagem com mapa&#10;&#10;Descrição gerada automaticamente">
            <a:extLst>
              <a:ext uri="{FF2B5EF4-FFF2-40B4-BE49-F238E27FC236}">
                <a16:creationId xmlns:a16="http://schemas.microsoft.com/office/drawing/2014/main" id="{8B92E2EE-FD85-9804-3564-44AC01370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9555" y="4347145"/>
            <a:ext cx="3612445" cy="2510856"/>
          </a:xfrm>
          <a:prstGeom prst="rect">
            <a:avLst/>
          </a:prstGeom>
        </p:spPr>
      </p:pic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5097B11D-0139-EDE4-02BC-7D338B64961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 rtl="0"/>
            <a:r>
              <a:rPr lang="pt-PT" noProof="0"/>
              <a:t>Visualização de Dados – 23/06/2022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C00AB290-E315-BCF9-F96C-61A7C808BA6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rtl="0"/>
            <a:fld id="{8699F50C-BE38-4BD0-BA84-9B090E1F2B9B}" type="slidenum">
              <a:rPr lang="pt-PT" noProof="0" smtClean="0"/>
              <a:t>13</a:t>
            </a:fld>
            <a:endParaRPr lang="pt-PT" noProof="0"/>
          </a:p>
        </p:txBody>
      </p:sp>
      <p:sp>
        <p:nvSpPr>
          <p:cNvPr id="12" name="Marcador de Posição de Conteúdo 4">
            <a:extLst>
              <a:ext uri="{FF2B5EF4-FFF2-40B4-BE49-F238E27FC236}">
                <a16:creationId xmlns:a16="http://schemas.microsoft.com/office/drawing/2014/main" id="{520A9547-DF22-552A-D1B6-D8312BC8D8ED}"/>
              </a:ext>
            </a:extLst>
          </p:cNvPr>
          <p:cNvSpPr txBox="1">
            <a:spLocks/>
          </p:cNvSpPr>
          <p:nvPr/>
        </p:nvSpPr>
        <p:spPr>
          <a:xfrm>
            <a:off x="550091" y="1416765"/>
            <a:ext cx="9496498" cy="53500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FC000"/>
              </a:buClr>
            </a:pPr>
            <a:r>
              <a:rPr lang="pt-PT"/>
              <a:t>Análise:</a:t>
            </a:r>
          </a:p>
          <a:p>
            <a:pPr lvl="1">
              <a:buClr>
                <a:srgbClr val="FFC000"/>
              </a:buClr>
            </a:pPr>
            <a:r>
              <a:rPr lang="pt-PT"/>
              <a:t>As infraestruturas verdes têm um papel fundamental nas cidades</a:t>
            </a:r>
          </a:p>
          <a:p>
            <a:pPr lvl="1">
              <a:buClr>
                <a:srgbClr val="FFC000"/>
              </a:buClr>
            </a:pPr>
            <a:r>
              <a:rPr lang="pt-PT"/>
              <a:t>Melhoria da qualidade do ar</a:t>
            </a:r>
          </a:p>
          <a:p>
            <a:pPr lvl="1">
              <a:buClr>
                <a:srgbClr val="FFC000"/>
              </a:buClr>
            </a:pPr>
            <a:endParaRPr lang="pt-PT"/>
          </a:p>
          <a:p>
            <a:pPr>
              <a:buClr>
                <a:srgbClr val="FFC000"/>
              </a:buClr>
            </a:pPr>
            <a:r>
              <a:rPr lang="pt-PT"/>
              <a:t>Mas…</a:t>
            </a:r>
          </a:p>
          <a:p>
            <a:pPr lvl="1">
              <a:buClr>
                <a:srgbClr val="FFC000"/>
              </a:buClr>
            </a:pPr>
            <a:r>
              <a:rPr lang="pt-PT"/>
              <a:t>Com maior temperatura e menos vento, há maior concentração de poluentes</a:t>
            </a:r>
          </a:p>
          <a:p>
            <a:pPr lvl="1">
              <a:buClr>
                <a:srgbClr val="FFC000"/>
              </a:buClr>
            </a:pPr>
            <a:r>
              <a:rPr lang="pt-PT"/>
              <a:t>A implantação de espaços verdes pode não surtir qualquer efeito ou até ser prejudicial se não houver um planeamento prévio</a:t>
            </a:r>
          </a:p>
          <a:p>
            <a:pPr lvl="1">
              <a:buClr>
                <a:srgbClr val="FFC000"/>
              </a:buClr>
            </a:pPr>
            <a:r>
              <a:rPr lang="pt-PT"/>
              <a:t>Nas áreas urbanas há limitações de espaço para a expansão das áreas de vegetação</a:t>
            </a:r>
          </a:p>
          <a:p>
            <a:pPr>
              <a:buClr>
                <a:srgbClr val="FFC000"/>
              </a:buClr>
            </a:pPr>
            <a:endParaRPr lang="pt-PT"/>
          </a:p>
          <a:p>
            <a:pPr lvl="1"/>
            <a:endParaRPr lang="pt-PT"/>
          </a:p>
        </p:txBody>
      </p:sp>
      <p:sp>
        <p:nvSpPr>
          <p:cNvPr id="15" name="Marcador de Posição de Conteúdo 4">
            <a:extLst>
              <a:ext uri="{FF2B5EF4-FFF2-40B4-BE49-F238E27FC236}">
                <a16:creationId xmlns:a16="http://schemas.microsoft.com/office/drawing/2014/main" id="{DE554232-FAEC-0BE1-CEEA-8E9170CB3610}"/>
              </a:ext>
            </a:extLst>
          </p:cNvPr>
          <p:cNvSpPr txBox="1">
            <a:spLocks/>
          </p:cNvSpPr>
          <p:nvPr/>
        </p:nvSpPr>
        <p:spPr>
          <a:xfrm>
            <a:off x="575734" y="4800485"/>
            <a:ext cx="7517641" cy="4505039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/>
              <a:t>No geral:</a:t>
            </a:r>
          </a:p>
          <a:p>
            <a:pPr lvl="1"/>
            <a:r>
              <a:rPr lang="pt-PT"/>
              <a:t>A ausência de vegetação diminui a qualidade do ar urbano</a:t>
            </a:r>
          </a:p>
          <a:p>
            <a:pPr lvl="1"/>
            <a:r>
              <a:rPr lang="pt-PT"/>
              <a:t>A direção do vento influencia e afeta a dispersão e concentração dos poluentes </a:t>
            </a:r>
          </a:p>
          <a:p>
            <a:endParaRPr lang="pt-PT"/>
          </a:p>
        </p:txBody>
      </p:sp>
      <p:pic>
        <p:nvPicPr>
          <p:cNvPr id="7" name="Imagem 6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B9ADE52-C423-9C61-7985-8E6A51C36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sp>
        <p:nvSpPr>
          <p:cNvPr id="8" name="Título 3">
            <a:extLst>
              <a:ext uri="{FF2B5EF4-FFF2-40B4-BE49-F238E27FC236}">
                <a16:creationId xmlns:a16="http://schemas.microsoft.com/office/drawing/2014/main" id="{DAE494B7-9F7B-0738-ADA3-E38CA431C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30" y="0"/>
            <a:ext cx="6022019" cy="1167240"/>
          </a:xfrm>
        </p:spPr>
        <p:txBody>
          <a:bodyPr rtlCol="0">
            <a:normAutofit/>
          </a:bodyPr>
          <a:lstStyle/>
          <a:p>
            <a:pPr rtl="0"/>
            <a:r>
              <a:rPr lang="pt-PT" b="0"/>
              <a:t>Conclusões</a:t>
            </a:r>
          </a:p>
        </p:txBody>
      </p:sp>
    </p:spTree>
    <p:extLst>
      <p:ext uri="{BB962C8B-B14F-4D97-AF65-F5344CB8AC3E}">
        <p14:creationId xmlns:p14="http://schemas.microsoft.com/office/powerpoint/2010/main" val="2862520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Rodapé 1">
            <a:extLst>
              <a:ext uri="{FF2B5EF4-FFF2-40B4-BE49-F238E27FC236}">
                <a16:creationId xmlns:a16="http://schemas.microsoft.com/office/drawing/2014/main" id="{D5C8CFE2-20DE-696D-FA15-28A78EDB41F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 rtl="0"/>
            <a:r>
              <a:rPr lang="pt-PT" noProof="0"/>
              <a:t>Visualização de Dados – 23/06/2022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208A51EC-86C4-4F0D-EDF0-F427BD15282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rtl="0"/>
            <a:fld id="{8699F50C-BE38-4BD0-BA84-9B090E1F2B9B}" type="slidenum">
              <a:rPr lang="pt-PT" noProof="0" smtClean="0"/>
              <a:t>14</a:t>
            </a:fld>
            <a:endParaRPr lang="pt-PT" noProof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1F66B01-B4CA-0090-079A-5B218323B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Bibliografia</a:t>
            </a:r>
            <a:endParaRPr lang="en-US"/>
          </a:p>
        </p:txBody>
      </p:sp>
      <p:pic>
        <p:nvPicPr>
          <p:cNvPr id="6" name="Imagem 5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68CAEA3C-E37C-01BD-0B8A-F009E7B10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1B54BC28-A016-9B2E-0560-ED2FAB6D907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9113" y="1671638"/>
            <a:ext cx="10834687" cy="398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>
                <a:hlinkClick r:id="rId3"/>
              </a:rPr>
              <a:t>https://pt.365psd.com/psd/magnifying-glass-search-icon-psd-56198</a:t>
            </a:r>
            <a:endParaRPr lang="pt-PT" sz="1800"/>
          </a:p>
          <a:p>
            <a:r>
              <a:rPr lang="pt-PT" sz="1800">
                <a:hlinkClick r:id="rId4"/>
              </a:rPr>
              <a:t>https://image.shutterstock.com/image-vector/cars-on-highway-town-city-260nw-1637339197.jpg</a:t>
            </a:r>
            <a:endParaRPr lang="pt-PT" sz="1800"/>
          </a:p>
          <a:p>
            <a:r>
              <a:rPr lang="pt-PT" sz="1800">
                <a:hlinkClick r:id="rId5"/>
              </a:rPr>
              <a:t>https://www.sciencedirect.com/science/article/pii/S1352231018304977?via%3Dihub</a:t>
            </a:r>
            <a:endParaRPr lang="pt-PT" sz="1800"/>
          </a:p>
          <a:p>
            <a:endParaRPr lang="pt-PT" sz="1800"/>
          </a:p>
          <a:p>
            <a:endParaRPr lang="pt-PT" sz="1800"/>
          </a:p>
          <a:p>
            <a:endParaRPr lang="pt-PT" sz="1800"/>
          </a:p>
          <a:p>
            <a:endParaRPr lang="pt-PT" sz="1800"/>
          </a:p>
          <a:p>
            <a:endParaRPr lang="pt-PT"/>
          </a:p>
          <a:p>
            <a:pPr marL="0" indent="0">
              <a:buNone/>
            </a:pPr>
            <a:endParaRPr lang="pt-PT"/>
          </a:p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3385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525444EF-FBBA-C0AF-AF1E-071462E04197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933308"/>
            <a:ext cx="4501662" cy="1147969"/>
          </a:xfrm>
        </p:spPr>
        <p:txBody>
          <a:bodyPr rtlCol="0"/>
          <a:lstStyle/>
          <a:p>
            <a:pPr rtl="0"/>
            <a:r>
              <a:rPr lang="pt-PT" b="0"/>
              <a:t>Solução</a:t>
            </a:r>
          </a:p>
        </p:txBody>
      </p:sp>
      <p:sp>
        <p:nvSpPr>
          <p:cNvPr id="16" name="Marcador de Posição de Conteúdo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38529" y="1356997"/>
            <a:ext cx="5316683" cy="2886529"/>
          </a:xfrm>
        </p:spPr>
        <p:txBody>
          <a:bodyPr lIns="91440" tIns="45720" rIns="91440" bIns="45720" rtlCol="0" anchor="t">
            <a:normAutofit/>
          </a:bodyPr>
          <a:lstStyle/>
          <a:p>
            <a:pPr algn="just">
              <a:buClr>
                <a:schemeClr val="accent2"/>
              </a:buClr>
            </a:pPr>
            <a:r>
              <a:rPr lang="pt-PT"/>
              <a:t>Estudo: poluição do ar em ambientes urbanos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Essencial</a:t>
            </a:r>
            <a:r>
              <a:rPr lang="pt-PT">
                <a:cs typeface="Calibri"/>
              </a:rPr>
              <a:t> às cidades absorver impactos: </a:t>
            </a:r>
          </a:p>
          <a:p>
            <a:pPr marL="914400" lvl="2" indent="0" algn="just">
              <a:buClr>
                <a:schemeClr val="accent2"/>
              </a:buClr>
              <a:buNone/>
            </a:pPr>
            <a:r>
              <a:rPr lang="pt-PT"/>
              <a:t>Mudança climática</a:t>
            </a:r>
          </a:p>
          <a:p>
            <a:pPr marL="914400" lvl="2" indent="0" algn="just">
              <a:buClr>
                <a:schemeClr val="accent2"/>
              </a:buClr>
              <a:buNone/>
            </a:pPr>
            <a:r>
              <a:rPr lang="pt-PT"/>
              <a:t>Empobrecimento da qualidade do ar</a:t>
            </a:r>
            <a:endParaRPr lang="pt-PT">
              <a:cs typeface="Calibri"/>
            </a:endParaRPr>
          </a:p>
          <a:p>
            <a:pPr marL="914400" lvl="2" indent="0" algn="just">
              <a:buClr>
                <a:schemeClr val="accent2"/>
              </a:buClr>
              <a:buNone/>
            </a:pPr>
            <a:endParaRPr lang="en-US"/>
          </a:p>
          <a:p>
            <a:pPr algn="just">
              <a:buClr>
                <a:schemeClr val="accent2"/>
              </a:buClr>
            </a:pPr>
            <a:r>
              <a:rPr lang="en-US" err="1"/>
              <a:t>Objetivo</a:t>
            </a:r>
            <a:r>
              <a:rPr lang="en-US"/>
              <a:t>: </a:t>
            </a:r>
          </a:p>
          <a:p>
            <a:pPr lvl="2" algn="just">
              <a:buClr>
                <a:schemeClr val="accent2"/>
              </a:buClr>
            </a:pPr>
            <a:r>
              <a:rPr lang="en-US" err="1"/>
              <a:t>Estudar</a:t>
            </a:r>
            <a:r>
              <a:rPr lang="en-US"/>
              <a:t> </a:t>
            </a:r>
            <a:r>
              <a:rPr lang="en-US" err="1"/>
              <a:t>estratégias</a:t>
            </a:r>
            <a:r>
              <a:rPr lang="en-US"/>
              <a:t> de </a:t>
            </a:r>
            <a:r>
              <a:rPr lang="en-US" err="1"/>
              <a:t>mitigação</a:t>
            </a:r>
            <a:endParaRPr lang="en-US"/>
          </a:p>
          <a:p>
            <a:pPr lvl="1" algn="just">
              <a:buClr>
                <a:schemeClr val="accent2"/>
              </a:buClr>
            </a:pPr>
            <a:endParaRPr lang="en-US"/>
          </a:p>
        </p:txBody>
      </p:sp>
      <p:sp>
        <p:nvSpPr>
          <p:cNvPr id="20" name="Marcador de Posição do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PT"/>
              <a:t>Visualização de Dados – 23/06/2022</a:t>
            </a:r>
          </a:p>
        </p:txBody>
      </p:sp>
      <p:sp>
        <p:nvSpPr>
          <p:cNvPr id="21" name="Marcador de Posição do Número do Diapositivo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PT" smtClean="0"/>
              <a:pPr rtl="0"/>
              <a:t>2</a:t>
            </a:fld>
            <a:endParaRPr lang="pt-PT"/>
          </a:p>
        </p:txBody>
      </p:sp>
      <p:pic>
        <p:nvPicPr>
          <p:cNvPr id="5" name="Imagem 4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93E9F34-80C9-24BC-F662-8C0202EA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5AE44B8-2C48-DDBF-A4D6-1B5F18BBAC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09"/>
          <a:stretch/>
        </p:blipFill>
        <p:spPr bwMode="auto">
          <a:xfrm>
            <a:off x="991402" y="4385642"/>
            <a:ext cx="3435658" cy="18285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ítulo 13">
            <a:extLst>
              <a:ext uri="{FF2B5EF4-FFF2-40B4-BE49-F238E27FC236}">
                <a16:creationId xmlns:a16="http://schemas.microsoft.com/office/drawing/2014/main" id="{72A6AA68-83D6-78D0-CB97-CEDF6E2F40C9}"/>
              </a:ext>
            </a:extLst>
          </p:cNvPr>
          <p:cNvSpPr txBox="1">
            <a:spLocks/>
          </p:cNvSpPr>
          <p:nvPr/>
        </p:nvSpPr>
        <p:spPr>
          <a:xfrm>
            <a:off x="457202" y="178865"/>
            <a:ext cx="8028420" cy="1147969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IN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b="0"/>
              <a:t>Introdução</a:t>
            </a:r>
          </a:p>
        </p:txBody>
      </p:sp>
      <p:sp>
        <p:nvSpPr>
          <p:cNvPr id="15" name="Marcador de Posição de Conteúdo 15">
            <a:extLst>
              <a:ext uri="{FF2B5EF4-FFF2-40B4-BE49-F238E27FC236}">
                <a16:creationId xmlns:a16="http://schemas.microsoft.com/office/drawing/2014/main" id="{99048C52-804C-4B43-A380-1ABA028E983E}"/>
              </a:ext>
            </a:extLst>
          </p:cNvPr>
          <p:cNvSpPr txBox="1">
            <a:spLocks/>
          </p:cNvSpPr>
          <p:nvPr/>
        </p:nvSpPr>
        <p:spPr>
          <a:xfrm>
            <a:off x="6096000" y="2231637"/>
            <a:ext cx="5316683" cy="2886529"/>
          </a:xfrm>
          <a:prstGeom prst="rect">
            <a:avLst/>
          </a:prstGeom>
        </p:spPr>
        <p:txBody>
          <a:bodyPr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chemeClr val="accent2"/>
              </a:buClr>
            </a:pPr>
            <a:r>
              <a:rPr lang="pt-PT"/>
              <a:t>Inclusão de infraestruturas verdes: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Telhados e paredes verdes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Vegetação</a:t>
            </a:r>
            <a:r>
              <a:rPr lang="en-US"/>
              <a:t> </a:t>
            </a:r>
            <a:r>
              <a:rPr lang="pt-PT"/>
              <a:t>na</a:t>
            </a:r>
            <a:r>
              <a:rPr lang="en-US"/>
              <a:t> </a:t>
            </a:r>
            <a:r>
              <a:rPr lang="pt-PT"/>
              <a:t>beira</a:t>
            </a:r>
            <a:r>
              <a:rPr lang="en-US"/>
              <a:t> das </a:t>
            </a:r>
            <a:r>
              <a:rPr lang="pt-PT"/>
              <a:t>estradas</a:t>
            </a:r>
            <a:endParaRPr lang="en-US"/>
          </a:p>
          <a:p>
            <a:pPr lvl="1" algn="just">
              <a:buClr>
                <a:schemeClr val="accent2"/>
              </a:buClr>
            </a:pPr>
            <a:r>
              <a:rPr lang="pt-PT"/>
              <a:t>Áreas</a:t>
            </a:r>
            <a:r>
              <a:rPr lang="en-US"/>
              <a:t> </a:t>
            </a:r>
            <a:r>
              <a:rPr lang="pt-PT"/>
              <a:t>urbanas</a:t>
            </a:r>
            <a:r>
              <a:rPr lang="en-US"/>
              <a:t> </a:t>
            </a:r>
            <a:r>
              <a:rPr lang="pt-PT"/>
              <a:t>verdes</a:t>
            </a:r>
            <a:endParaRPr lang="en-US"/>
          </a:p>
          <a:p>
            <a:pPr lvl="1" algn="just">
              <a:buClr>
                <a:schemeClr val="accent2"/>
              </a:buClr>
            </a:pPr>
            <a:endParaRPr lang="en-US"/>
          </a:p>
          <a:p>
            <a:pPr lvl="1" algn="just">
              <a:buClr>
                <a:schemeClr val="accent2"/>
              </a:buClr>
            </a:pPr>
            <a:r>
              <a:rPr lang="en-US" err="1"/>
              <a:t>Aerodinâmica</a:t>
            </a:r>
            <a:r>
              <a:rPr lang="en-US"/>
              <a:t> das </a:t>
            </a:r>
            <a:r>
              <a:rPr lang="en-US" err="1"/>
              <a:t>árvores</a:t>
            </a:r>
            <a:r>
              <a:rPr lang="en-US"/>
              <a:t> </a:t>
            </a:r>
            <a:r>
              <a:rPr lang="en-US" err="1"/>
              <a:t>influencia</a:t>
            </a:r>
            <a:r>
              <a:rPr lang="en-US"/>
              <a:t> </a:t>
            </a:r>
            <a:r>
              <a:rPr lang="en-US" err="1"/>
              <a:t>negativamente</a:t>
            </a:r>
            <a:r>
              <a:rPr lang="en-US"/>
              <a:t>  a </a:t>
            </a:r>
            <a:r>
              <a:rPr lang="en-US" err="1"/>
              <a:t>dispersão</a:t>
            </a:r>
            <a:r>
              <a:rPr lang="en-US"/>
              <a:t> de </a:t>
            </a:r>
            <a:r>
              <a:rPr lang="en-US" err="1"/>
              <a:t>poluentes</a:t>
            </a:r>
            <a:endParaRPr lang="en-US"/>
          </a:p>
          <a:p>
            <a:pPr lvl="1" algn="just">
              <a:buClr>
                <a:schemeClr val="accent2"/>
              </a:buClr>
            </a:pPr>
            <a:endParaRPr lang="pt-BR"/>
          </a:p>
        </p:txBody>
      </p:sp>
      <p:cxnSp>
        <p:nvCxnSpPr>
          <p:cNvPr id="17" name="Conexão: Ângulo Reto 16">
            <a:extLst>
              <a:ext uri="{FF2B5EF4-FFF2-40B4-BE49-F238E27FC236}">
                <a16:creationId xmlns:a16="http://schemas.microsoft.com/office/drawing/2014/main" id="{0968783F-4911-0F75-0FB3-FB7656569DB8}"/>
              </a:ext>
            </a:extLst>
          </p:cNvPr>
          <p:cNvCxnSpPr>
            <a:cxnSpLocks/>
          </p:cNvCxnSpPr>
          <p:nvPr/>
        </p:nvCxnSpPr>
        <p:spPr>
          <a:xfrm>
            <a:off x="6682154" y="4178107"/>
            <a:ext cx="1181686" cy="850676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D697849-4CEB-9554-445A-BFB4314F6F97}"/>
              </a:ext>
            </a:extLst>
          </p:cNvPr>
          <p:cNvSpPr txBox="1"/>
          <p:nvPr/>
        </p:nvSpPr>
        <p:spPr>
          <a:xfrm>
            <a:off x="7627701" y="4839288"/>
            <a:ext cx="26264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914400" lvl="1" indent="-457200" algn="just">
              <a:buClr>
                <a:schemeClr val="accent2"/>
              </a:buClr>
              <a:buFont typeface="+mj-lt"/>
              <a:buAutoNum type="arabicPeriod"/>
            </a:pPr>
            <a:r>
              <a:rPr lang="pt-PT" sz="1800"/>
              <a:t>Dispersão</a:t>
            </a:r>
          </a:p>
          <a:p>
            <a:pPr marL="914400" lvl="1" indent="-457200" algn="just">
              <a:buClr>
                <a:schemeClr val="accent2"/>
              </a:buClr>
              <a:buFont typeface="+mj-lt"/>
              <a:buAutoNum type="arabicPeriod"/>
            </a:pPr>
            <a:r>
              <a:rPr lang="pt-PT" sz="1800"/>
              <a:t>Deposição</a:t>
            </a:r>
          </a:p>
          <a:p>
            <a:pPr marL="914400" lvl="1" indent="-457200" algn="just">
              <a:buClr>
                <a:schemeClr val="accent2"/>
              </a:buClr>
              <a:buFont typeface="+mj-lt"/>
              <a:buAutoNum type="arabicPeriod"/>
            </a:pPr>
            <a:r>
              <a:rPr lang="pt-PT" sz="1800"/>
              <a:t>Efeitos químicos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030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18C11F30-5750-AA40-2680-D3A2AD94F8E5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2" y="26465"/>
            <a:ext cx="8028420" cy="1147969"/>
          </a:xfrm>
        </p:spPr>
        <p:txBody>
          <a:bodyPr rtlCol="0"/>
          <a:lstStyle/>
          <a:p>
            <a:pPr rtl="0"/>
            <a:r>
              <a:rPr lang="pt-PT" b="0"/>
              <a:t>Problema</a:t>
            </a:r>
          </a:p>
        </p:txBody>
      </p:sp>
      <p:sp>
        <p:nvSpPr>
          <p:cNvPr id="20" name="Marcador de Posição do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PT"/>
              <a:t>Visualização de Dados – 23/06/2022</a:t>
            </a:r>
          </a:p>
        </p:txBody>
      </p:sp>
      <p:sp>
        <p:nvSpPr>
          <p:cNvPr id="21" name="Marcador de Posição do Número do Diapositivo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PT" smtClean="0"/>
              <a:pPr rtl="0"/>
              <a:t>3</a:t>
            </a:fld>
            <a:endParaRPr lang="pt-PT"/>
          </a:p>
        </p:txBody>
      </p:sp>
      <p:pic>
        <p:nvPicPr>
          <p:cNvPr id="5" name="Imagem 4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93E9F34-80C9-24BC-F662-8C0202EA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sp>
        <p:nvSpPr>
          <p:cNvPr id="13" name="Marcador de Posição de Conteúdo 15">
            <a:extLst>
              <a:ext uri="{FF2B5EF4-FFF2-40B4-BE49-F238E27FC236}">
                <a16:creationId xmlns:a16="http://schemas.microsoft.com/office/drawing/2014/main" id="{1A894480-419D-3955-117C-1DC06FF3EEEA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38530" y="1356997"/>
            <a:ext cx="4877966" cy="5501003"/>
          </a:xfrm>
        </p:spPr>
        <p:txBody>
          <a:bodyPr lIns="91440" tIns="45720" rIns="91440" bIns="45720" rtlCol="0" anchor="t">
            <a:normAutofit/>
          </a:bodyPr>
          <a:lstStyle/>
          <a:p>
            <a:pPr algn="just">
              <a:buClr>
                <a:schemeClr val="accent2"/>
              </a:buClr>
            </a:pPr>
            <a:r>
              <a:rPr lang="pt-PT"/>
              <a:t>Contudo :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Árvores em parques, quintais e estradas de peões têm efeitos benéficos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Correlação não implica causa!</a:t>
            </a:r>
          </a:p>
          <a:p>
            <a:pPr marL="457200" lvl="1" indent="0" algn="just">
              <a:buClr>
                <a:schemeClr val="accent2"/>
              </a:buClr>
              <a:buNone/>
            </a:pPr>
            <a:endParaRPr lang="pt-PT"/>
          </a:p>
          <a:p>
            <a:pPr algn="just">
              <a:buClr>
                <a:schemeClr val="accent2"/>
              </a:buClr>
            </a:pPr>
            <a:r>
              <a:rPr lang="pt-PT"/>
              <a:t>Dependências: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Microclimas locais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Características da vegetação presente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Opções de design</a:t>
            </a:r>
          </a:p>
          <a:p>
            <a:pPr marL="0" indent="0" algn="just">
              <a:buClr>
                <a:schemeClr val="accent2"/>
              </a:buClr>
              <a:buNone/>
            </a:pPr>
            <a:endParaRPr lang="pt-PT"/>
          </a:p>
        </p:txBody>
      </p:sp>
      <p:sp>
        <p:nvSpPr>
          <p:cNvPr id="12" name="Marcador de Posição de Conteúdo 15">
            <a:extLst>
              <a:ext uri="{FF2B5EF4-FFF2-40B4-BE49-F238E27FC236}">
                <a16:creationId xmlns:a16="http://schemas.microsoft.com/office/drawing/2014/main" id="{05B5718F-B783-DBF0-BA3E-DE2AED5EA007}"/>
              </a:ext>
            </a:extLst>
          </p:cNvPr>
          <p:cNvSpPr txBox="1">
            <a:spLocks/>
          </p:cNvSpPr>
          <p:nvPr/>
        </p:nvSpPr>
        <p:spPr>
          <a:xfrm>
            <a:off x="5555026" y="1406082"/>
            <a:ext cx="4877966" cy="5501003"/>
          </a:xfrm>
          <a:prstGeom prst="rect">
            <a:avLst/>
          </a:prstGeom>
        </p:spPr>
        <p:txBody>
          <a:bodyPr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chemeClr val="accent2"/>
              </a:buClr>
            </a:pPr>
            <a:r>
              <a:rPr lang="pt-PT"/>
              <a:t>Assim, existe falta de conhecimento concreto sobre a aplicação de infraestruturas verdes</a:t>
            </a:r>
          </a:p>
          <a:p>
            <a:pPr algn="just">
              <a:buClr>
                <a:schemeClr val="accent2"/>
              </a:buClr>
            </a:pPr>
            <a:endParaRPr lang="pt-PT"/>
          </a:p>
          <a:p>
            <a:pPr algn="just">
              <a:buClr>
                <a:schemeClr val="accent2"/>
              </a:buClr>
            </a:pPr>
            <a:r>
              <a:rPr lang="pt-PT"/>
              <a:t>Questões: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Inclusão de infraestruturas verdes é uma solução eficaz?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Quais as melhores opções de design para esse efeito?</a:t>
            </a:r>
          </a:p>
          <a:p>
            <a:pPr lvl="1" algn="just">
              <a:buClr>
                <a:schemeClr val="accent2"/>
              </a:buClr>
            </a:pPr>
            <a:endParaRPr lang="pt-PT"/>
          </a:p>
          <a:p>
            <a:pPr algn="just">
              <a:buClr>
                <a:schemeClr val="accent2"/>
              </a:buClr>
            </a:pPr>
            <a:endParaRPr lang="pt-PT"/>
          </a:p>
        </p:txBody>
      </p:sp>
      <p:pic>
        <p:nvPicPr>
          <p:cNvPr id="15" name="Imagem 14" descr="Uma imagem com planta, folha, fechar, vegetal&#10;&#10;Descrição gerada automaticamente">
            <a:extLst>
              <a:ext uri="{FF2B5EF4-FFF2-40B4-BE49-F238E27FC236}">
                <a16:creationId xmlns:a16="http://schemas.microsoft.com/office/drawing/2014/main" id="{D60F1D9C-A56C-55B3-DDF9-D550E5727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2429" y="5105384"/>
            <a:ext cx="715308" cy="588776"/>
          </a:xfrm>
          <a:prstGeom prst="rect">
            <a:avLst/>
          </a:prstGeom>
        </p:spPr>
      </p:pic>
      <p:pic>
        <p:nvPicPr>
          <p:cNvPr id="16" name="Picture 2" descr="Arquivos PSD, vetores e gráficos de Magnifying glass search icon (PSD)  gratuitos">
            <a:extLst>
              <a:ext uri="{FF2B5EF4-FFF2-40B4-BE49-F238E27FC236}">
                <a16:creationId xmlns:a16="http://schemas.microsoft.com/office/drawing/2014/main" id="{76E9F600-2598-1346-4BA8-0EF85F88E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269" y="4719760"/>
            <a:ext cx="2138240" cy="2138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3455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18C11F30-5750-AA40-2680-D3A2AD94F8E5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2" y="26465"/>
            <a:ext cx="8028420" cy="1147969"/>
          </a:xfrm>
        </p:spPr>
        <p:txBody>
          <a:bodyPr rtlCol="0"/>
          <a:lstStyle/>
          <a:p>
            <a:pPr rtl="0"/>
            <a:r>
              <a:rPr lang="pt-PT" b="0"/>
              <a:t>Sobre o Estudo</a:t>
            </a:r>
          </a:p>
        </p:txBody>
      </p:sp>
      <p:sp>
        <p:nvSpPr>
          <p:cNvPr id="20" name="Marcador de Posição do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PT"/>
              <a:t>Visualização de Dados – 23/06/2022</a:t>
            </a:r>
          </a:p>
        </p:txBody>
      </p:sp>
      <p:sp>
        <p:nvSpPr>
          <p:cNvPr id="21" name="Marcador de Posição do Número do Diapositivo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PT" smtClean="0"/>
              <a:pPr rtl="0"/>
              <a:t>4</a:t>
            </a:fld>
            <a:endParaRPr lang="pt-PT"/>
          </a:p>
        </p:txBody>
      </p:sp>
      <p:pic>
        <p:nvPicPr>
          <p:cNvPr id="5" name="Imagem 4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93E9F34-80C9-24BC-F662-8C0202EA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sp>
        <p:nvSpPr>
          <p:cNvPr id="13" name="Marcador de Posição de Conteúdo 15">
            <a:extLst>
              <a:ext uri="{FF2B5EF4-FFF2-40B4-BE49-F238E27FC236}">
                <a16:creationId xmlns:a16="http://schemas.microsoft.com/office/drawing/2014/main" id="{1A894480-419D-3955-117C-1DC06FF3EEEA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38530" y="1356997"/>
            <a:ext cx="8526338" cy="5501003"/>
          </a:xfrm>
        </p:spPr>
        <p:txBody>
          <a:bodyPr lIns="91440" tIns="45720" rIns="91440" bIns="45720" rtlCol="0" anchor="t">
            <a:normAutofit/>
          </a:bodyPr>
          <a:lstStyle/>
          <a:p>
            <a:pPr lvl="1" algn="just">
              <a:buClr>
                <a:schemeClr val="accent2"/>
              </a:buClr>
            </a:pPr>
            <a:r>
              <a:rPr lang="pt-PT"/>
              <a:t>Conceito de residências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Diferentes designs urbanos</a:t>
            </a:r>
            <a:endParaRPr lang="pt-PT">
              <a:cs typeface="Calibri"/>
            </a:endParaRPr>
          </a:p>
          <a:p>
            <a:pPr lvl="1" algn="just">
              <a:buClr>
                <a:schemeClr val="accent2"/>
              </a:buClr>
            </a:pPr>
            <a:r>
              <a:rPr lang="pt-PT"/>
              <a:t>Análise WRF:</a:t>
            </a:r>
            <a:endParaRPr lang="pt-PT">
              <a:cs typeface="Calibri"/>
            </a:endParaRPr>
          </a:p>
          <a:p>
            <a:pPr lvl="2" algn="just">
              <a:buClr>
                <a:schemeClr val="accent2"/>
              </a:buClr>
            </a:pPr>
            <a:r>
              <a:rPr lang="pt-PT"/>
              <a:t>Uso de modelo CFD</a:t>
            </a:r>
            <a:endParaRPr lang="pt-PT">
              <a:cs typeface="Calibri"/>
            </a:endParaRPr>
          </a:p>
          <a:p>
            <a:pPr lvl="1" algn="just">
              <a:buClr>
                <a:schemeClr val="accent2"/>
              </a:buClr>
            </a:pPr>
            <a:r>
              <a:rPr lang="pt-PT"/>
              <a:t>Foco em múltiplos poluentes:</a:t>
            </a:r>
            <a:endParaRPr lang="pt-PT">
              <a:cs typeface="Calibri"/>
            </a:endParaRPr>
          </a:p>
          <a:p>
            <a:pPr lvl="2" algn="just">
              <a:buClr>
                <a:schemeClr val="accent2"/>
              </a:buClr>
            </a:pPr>
            <a:r>
              <a:rPr lang="pt-PT"/>
              <a:t>Nitratos óxidos de nitrogénio</a:t>
            </a:r>
          </a:p>
          <a:p>
            <a:pPr lvl="2" algn="just">
              <a:buClr>
                <a:schemeClr val="accent2"/>
              </a:buClr>
            </a:pPr>
            <a:r>
              <a:rPr lang="pt-PT"/>
              <a:t>Partículas PM10 (diâmetro &lt; 10</a:t>
            </a:r>
            <a:r>
              <a:rPr lang="pt-PT" i="0">
                <a:solidFill>
                  <a:srgbClr val="202122"/>
                </a:solidFill>
                <a:effectLst/>
              </a:rPr>
              <a:t>μm</a:t>
            </a:r>
            <a:r>
              <a:rPr lang="pt-PT" sz="2400" i="0">
                <a:solidFill>
                  <a:srgbClr val="202122"/>
                </a:solidFill>
                <a:effectLst/>
              </a:rPr>
              <a:t>)</a:t>
            </a:r>
            <a:endParaRPr lang="pt-PT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4FE6797F-549E-2AFE-8EA9-55474AD71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0475" y="4110682"/>
            <a:ext cx="4508764" cy="217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259AE604-6947-4300-6F62-2B71AB213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430" y="3759260"/>
            <a:ext cx="2670199" cy="2650629"/>
          </a:xfrm>
          <a:prstGeom prst="rect">
            <a:avLst/>
          </a:prstGeom>
        </p:spPr>
      </p:pic>
      <p:sp>
        <p:nvSpPr>
          <p:cNvPr id="17" name="Marcador de Posição de Conteúdo 15">
            <a:extLst>
              <a:ext uri="{FF2B5EF4-FFF2-40B4-BE49-F238E27FC236}">
                <a16:creationId xmlns:a16="http://schemas.microsoft.com/office/drawing/2014/main" id="{7AEF73BC-8312-9CC2-FC94-894751A34258}"/>
              </a:ext>
            </a:extLst>
          </p:cNvPr>
          <p:cNvSpPr txBox="1">
            <a:spLocks/>
          </p:cNvSpPr>
          <p:nvPr/>
        </p:nvSpPr>
        <p:spPr>
          <a:xfrm>
            <a:off x="5336656" y="1008758"/>
            <a:ext cx="6550542" cy="5501003"/>
          </a:xfrm>
          <a:prstGeom prst="rect">
            <a:avLst/>
          </a:prstGeom>
        </p:spPr>
        <p:txBody>
          <a:bodyPr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chemeClr val="accent2"/>
              </a:buClr>
            </a:pPr>
            <a:r>
              <a:rPr lang="pt-PT"/>
              <a:t>Período de experimentação (2014):</a:t>
            </a:r>
          </a:p>
          <a:p>
            <a:pPr lvl="1" algn="just">
              <a:buClr>
                <a:schemeClr val="accent2"/>
              </a:buClr>
            </a:pPr>
            <a:r>
              <a:rPr lang="pt-PT"/>
              <a:t>Dia de Semana: Terça-feira (23 de Setembro)</a:t>
            </a:r>
            <a:endParaRPr lang="pt-PT">
              <a:cs typeface="Calibri"/>
            </a:endParaRPr>
          </a:p>
          <a:p>
            <a:pPr lvl="1" algn="just">
              <a:buClr>
                <a:schemeClr val="accent2"/>
              </a:buClr>
            </a:pPr>
            <a:r>
              <a:rPr lang="pt-PT"/>
              <a:t>Dia de Fim de Semana: Domingo (28 de Setembro)</a:t>
            </a:r>
            <a:endParaRPr lang="pt-PT">
              <a:cs typeface="Calibri"/>
            </a:endParaRPr>
          </a:p>
          <a:p>
            <a:pPr marL="457200" lvl="1" indent="0" algn="just">
              <a:buClr>
                <a:schemeClr val="accent2"/>
              </a:buClr>
              <a:buFont typeface="Arial" panose="020B0604020202020204" pitchFamily="34" charset="0"/>
              <a:buNone/>
            </a:pPr>
            <a:endParaRPr lang="pt-PT"/>
          </a:p>
          <a:p>
            <a:pPr algn="just">
              <a:buClr>
                <a:schemeClr val="accent2"/>
              </a:buClr>
            </a:pPr>
            <a:r>
              <a:rPr lang="pt-PT"/>
              <a:t>Instrumentação e dados a recolher:</a:t>
            </a:r>
            <a:endParaRPr lang="pt-PT">
              <a:cs typeface="Calibri"/>
            </a:endParaRPr>
          </a:p>
          <a:p>
            <a:pPr lvl="1" algn="just">
              <a:buClr>
                <a:schemeClr val="accent2"/>
              </a:buClr>
            </a:pPr>
            <a:r>
              <a:rPr lang="pt-PT"/>
              <a:t>Velocidade do vento </a:t>
            </a:r>
            <a:endParaRPr lang="pt-PT">
              <a:cs typeface="Calibri"/>
            </a:endParaRPr>
          </a:p>
          <a:p>
            <a:pPr lvl="1" algn="just">
              <a:buClr>
                <a:schemeClr val="accent2"/>
              </a:buClr>
            </a:pPr>
            <a:r>
              <a:rPr lang="pt-PT"/>
              <a:t>Volume de tráfego </a:t>
            </a:r>
            <a:endParaRPr lang="pt-PT">
              <a:cs typeface="Calibri"/>
            </a:endParaRPr>
          </a:p>
          <a:p>
            <a:pPr lvl="1" algn="just">
              <a:buClr>
                <a:schemeClr val="accent2"/>
              </a:buClr>
            </a:pPr>
            <a:r>
              <a:rPr lang="pt-PT"/>
              <a:t>Ruas sem dados </a:t>
            </a:r>
            <a:r>
              <a:rPr lang="pt-PT" sz="1200"/>
              <a:t>(taxas empíricas)</a:t>
            </a:r>
            <a:endParaRPr lang="pt-PT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5059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>
            <a:extLst>
              <a:ext uri="{FF2B5EF4-FFF2-40B4-BE49-F238E27FC236}">
                <a16:creationId xmlns:a16="http://schemas.microsoft.com/office/drawing/2014/main" id="{23F9D288-2E43-2FC9-F14E-314FD240DC05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Marcador de Posição do Texto 1">
            <a:extLst>
              <a:ext uri="{FF2B5EF4-FFF2-40B4-BE49-F238E27FC236}">
                <a16:creationId xmlns:a16="http://schemas.microsoft.com/office/drawing/2014/main" id="{75D3014C-05B4-E451-C442-A6330DD8B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0698" y="1009618"/>
            <a:ext cx="5475290" cy="781188"/>
          </a:xfrm>
        </p:spPr>
        <p:txBody>
          <a:bodyPr/>
          <a:lstStyle/>
          <a:p>
            <a:pPr algn="ctr"/>
            <a:r>
              <a:rPr lang="pt-PT"/>
              <a:t>Velocidade do Vento</a:t>
            </a:r>
            <a:endParaRPr lang="en-US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3DD95A5E-1CFF-E8EE-DE74-12769B41CB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1894" y="1141370"/>
            <a:ext cx="5275190" cy="781188"/>
          </a:xfrm>
        </p:spPr>
        <p:txBody>
          <a:bodyPr/>
          <a:lstStyle/>
          <a:p>
            <a:pPr algn="ctr"/>
            <a:r>
              <a:rPr lang="pt-PT"/>
              <a:t>Circulação de Trânsito</a:t>
            </a:r>
            <a:endParaRPr lang="en-US"/>
          </a:p>
        </p:txBody>
      </p:sp>
      <p:sp>
        <p:nvSpPr>
          <p:cNvPr id="7" name="Marcador de Posição do Rodapé 6">
            <a:extLst>
              <a:ext uri="{FF2B5EF4-FFF2-40B4-BE49-F238E27FC236}">
                <a16:creationId xmlns:a16="http://schemas.microsoft.com/office/drawing/2014/main" id="{CF590FAB-3CB9-E1B2-EE65-4313D881F6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 rtl="0"/>
            <a:r>
              <a:rPr lang="pt-PT" noProof="0"/>
              <a:t>Visualização de Dados – 23/06/2022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667C3254-E74D-6912-21E8-6A1F5216BA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rtl="0"/>
            <a:fld id="{8699F50C-BE38-4BD0-BA84-9B090E1F2B9B}" type="slidenum">
              <a:rPr lang="pt-PT" noProof="0" smtClean="0"/>
              <a:t>5</a:t>
            </a:fld>
            <a:endParaRPr lang="pt-PT" noProof="0"/>
          </a:p>
        </p:txBody>
      </p:sp>
      <p:pic>
        <p:nvPicPr>
          <p:cNvPr id="10" name="Marcador de Posição de Conteúdo 9">
            <a:extLst>
              <a:ext uri="{FF2B5EF4-FFF2-40B4-BE49-F238E27FC236}">
                <a16:creationId xmlns:a16="http://schemas.microsoft.com/office/drawing/2014/main" id="{28D8FA54-3669-7586-59E9-39AA8A39417F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6241894" y="2416370"/>
            <a:ext cx="5275190" cy="3868644"/>
          </a:xfrm>
          <a:prstGeom prst="rect">
            <a:avLst/>
          </a:prstGeom>
        </p:spPr>
      </p:pic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7EED704B-EB0F-4C3B-4B54-1937B42356E0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520699" y="1939124"/>
            <a:ext cx="5475288" cy="2608530"/>
          </a:xfrm>
          <a:prstGeom prst="rect">
            <a:avLst/>
          </a:prstGeom>
        </p:spPr>
      </p:pic>
      <p:sp>
        <p:nvSpPr>
          <p:cNvPr id="13" name="Marcador de Posição do Texto 12">
            <a:extLst>
              <a:ext uri="{FF2B5EF4-FFF2-40B4-BE49-F238E27FC236}">
                <a16:creationId xmlns:a16="http://schemas.microsoft.com/office/drawing/2014/main" id="{AADF2A58-9CAE-EFC5-BF43-2A9B2AC65AC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8530" y="532475"/>
            <a:ext cx="7368596" cy="608895"/>
          </a:xfrm>
        </p:spPr>
        <p:txBody>
          <a:bodyPr lIns="91440" tIns="45720" rIns="91440" bIns="45720" rtlCol="0" anchor="t"/>
          <a:lstStyle/>
          <a:p>
            <a:r>
              <a:rPr lang="pt-PT" sz="44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Recolha de Dados</a:t>
            </a:r>
            <a:endParaRPr lang="en-US" sz="440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8" name="Imagem 17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15FF465-C249-07AB-B422-B3429A549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graphicFrame>
        <p:nvGraphicFramePr>
          <p:cNvPr id="20" name="Marcador de Posição da Tabela 10">
            <a:extLst>
              <a:ext uri="{FF2B5EF4-FFF2-40B4-BE49-F238E27FC236}">
                <a16:creationId xmlns:a16="http://schemas.microsoft.com/office/drawing/2014/main" id="{7BD2C469-123D-41C9-07E6-093BBCB229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5000152"/>
              </p:ext>
            </p:extLst>
          </p:nvPr>
        </p:nvGraphicFramePr>
        <p:xfrm>
          <a:off x="1282682" y="4547654"/>
          <a:ext cx="3922365" cy="173736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307455">
                  <a:extLst>
                    <a:ext uri="{9D8B030D-6E8A-4147-A177-3AD203B41FA5}">
                      <a16:colId xmlns:a16="http://schemas.microsoft.com/office/drawing/2014/main" val="4235906612"/>
                    </a:ext>
                  </a:extLst>
                </a:gridCol>
                <a:gridCol w="1307455">
                  <a:extLst>
                    <a:ext uri="{9D8B030D-6E8A-4147-A177-3AD203B41FA5}">
                      <a16:colId xmlns:a16="http://schemas.microsoft.com/office/drawing/2014/main" val="284311610"/>
                    </a:ext>
                  </a:extLst>
                </a:gridCol>
                <a:gridCol w="1307455">
                  <a:extLst>
                    <a:ext uri="{9D8B030D-6E8A-4147-A177-3AD203B41FA5}">
                      <a16:colId xmlns:a16="http://schemas.microsoft.com/office/drawing/2014/main" val="1235871454"/>
                    </a:ext>
                  </a:extLst>
                </a:gridCol>
              </a:tblGrid>
              <a:tr h="472531">
                <a:tc>
                  <a:txBody>
                    <a:bodyPr/>
                    <a:lstStyle/>
                    <a:p>
                      <a:pPr algn="ctr" rtl="0"/>
                      <a:endParaRPr lang="pt-PT" sz="1600" noProof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b="1" u="none" strike="noStrike" kern="1200" noProof="0">
                          <a:solidFill>
                            <a:srgbClr val="3F3F3F"/>
                          </a:solidFill>
                          <a:effectLst/>
                        </a:rPr>
                        <a:t>Dia de Semana</a:t>
                      </a:r>
                      <a:endParaRPr lang="pt-PT" sz="1600" noProof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b="1" u="none" strike="noStrike" kern="1200" noProof="0">
                          <a:solidFill>
                            <a:srgbClr val="3F3F3F"/>
                          </a:solidFill>
                          <a:effectLst/>
                        </a:rPr>
                        <a:t>Dia de Fim de Semana</a:t>
                      </a:r>
                      <a:endParaRPr lang="pt-PT" sz="1600" noProof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/>
                </a:tc>
                <a:extLst>
                  <a:ext uri="{0D108BD9-81ED-4DB2-BD59-A6C34878D82A}">
                    <a16:rowId xmlns:a16="http://schemas.microsoft.com/office/drawing/2014/main" val="2215579220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/>
                      <a:r>
                        <a:rPr lang="pt-PT" sz="1600" b="1" u="none" strike="noStrike" kern="1200" noProof="0">
                          <a:solidFill>
                            <a:schemeClr val="tx1"/>
                          </a:solidFill>
                          <a:effectLst/>
                        </a:rPr>
                        <a:t>Velocidade Média</a:t>
                      </a:r>
                      <a:r>
                        <a:rPr lang="pt-PT" sz="1600" b="0" u="none" strike="noStrike" kern="1200" noProof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pt-PT" sz="1600" noProof="0">
                        <a:solidFill>
                          <a:schemeClr val="tx1"/>
                        </a:solidFill>
                      </a:endParaRPr>
                    </a:p>
                  </a:txBody>
                  <a:tcPr marL="182880" marR="94257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b="0" u="none" strike="noStrike" kern="1200" noProof="0">
                          <a:solidFill>
                            <a:schemeClr val="tx1"/>
                          </a:solidFill>
                          <a:effectLst/>
                        </a:rPr>
                        <a:t>3 m/s</a:t>
                      </a:r>
                      <a:endParaRPr lang="pt-PT" sz="1600" noProof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noProof="0">
                          <a:solidFill>
                            <a:schemeClr val="tx1"/>
                          </a:solidFill>
                        </a:rPr>
                        <a:t>2,2 m/s</a:t>
                      </a:r>
                      <a:endParaRPr lang="pt-PT" sz="1600" noProof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/>
                </a:tc>
                <a:extLst>
                  <a:ext uri="{0D108BD9-81ED-4DB2-BD59-A6C34878D82A}">
                    <a16:rowId xmlns:a16="http://schemas.microsoft.com/office/drawing/2014/main" val="2516563405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/>
                      <a:r>
                        <a:rPr lang="pt-PT" sz="1600" b="1" u="none" strike="noStrike" kern="1200" noProof="0">
                          <a:solidFill>
                            <a:schemeClr val="tx1"/>
                          </a:solidFill>
                          <a:effectLst/>
                        </a:rPr>
                        <a:t>Velocidade Máxima</a:t>
                      </a:r>
                      <a:endParaRPr lang="pt-PT" sz="1600" noProof="0">
                        <a:solidFill>
                          <a:schemeClr val="tx1"/>
                        </a:solidFill>
                      </a:endParaRPr>
                    </a:p>
                  </a:txBody>
                  <a:tcPr marL="182880" marR="94257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noProof="0">
                          <a:solidFill>
                            <a:schemeClr val="tx1"/>
                          </a:solidFill>
                        </a:rPr>
                        <a:t>6,6 m/s (15:00)</a:t>
                      </a:r>
                      <a:endParaRPr lang="pt-PT" sz="1600" noProof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PT" sz="16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3,8 m/s</a:t>
                      </a:r>
                    </a:p>
                    <a:p>
                      <a:pPr algn="ctr" rtl="0"/>
                      <a:r>
                        <a:rPr lang="pt-PT" sz="16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(14:00)</a:t>
                      </a:r>
                      <a:endParaRPr lang="pt-PT" sz="1600" noProof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/>
                </a:tc>
                <a:extLst>
                  <a:ext uri="{0D108BD9-81ED-4DB2-BD59-A6C34878D82A}">
                    <a16:rowId xmlns:a16="http://schemas.microsoft.com/office/drawing/2014/main" val="19071256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5816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8">
            <a:extLst>
              <a:ext uri="{FF2B5EF4-FFF2-40B4-BE49-F238E27FC236}">
                <a16:creationId xmlns:a16="http://schemas.microsoft.com/office/drawing/2014/main" id="{5043CEA4-1E68-776C-E69D-ED9205744C1B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C22780-D5A6-A5CE-4F32-B6020DD8A09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pPr rtl="0"/>
            <a:r>
              <a:rPr lang="pt-PT" noProof="0"/>
              <a:t>Visualização de Dados – 23/06/2022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6DA79D-320C-53FA-62CB-174EC80E93B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rtl="0"/>
            <a:fld id="{8699F50C-BE38-4BD0-BA84-9B090E1F2B9B}" type="slidenum">
              <a:rPr lang="pt-PT" noProof="0" smtClean="0"/>
              <a:t>6</a:t>
            </a:fld>
            <a:endParaRPr lang="pt-PT" noProof="0"/>
          </a:p>
        </p:txBody>
      </p:sp>
      <p:pic>
        <p:nvPicPr>
          <p:cNvPr id="11" name="Imagem 17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4706EA26-CF9E-8662-9F37-C380AF8A0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sp>
        <p:nvSpPr>
          <p:cNvPr id="15" name="Marcador de Posição do Texto 12">
            <a:extLst>
              <a:ext uri="{FF2B5EF4-FFF2-40B4-BE49-F238E27FC236}">
                <a16:creationId xmlns:a16="http://schemas.microsoft.com/office/drawing/2014/main" id="{F78C65F9-92F9-7A06-A68D-2A45BDC4A297}"/>
              </a:ext>
            </a:extLst>
          </p:cNvPr>
          <p:cNvSpPr txBox="1">
            <a:spLocks/>
          </p:cNvSpPr>
          <p:nvPr/>
        </p:nvSpPr>
        <p:spPr>
          <a:xfrm>
            <a:off x="338530" y="532475"/>
            <a:ext cx="7368596" cy="608895"/>
          </a:xfrm>
          <a:prstGeom prst="rect">
            <a:avLst/>
          </a:prstGeom>
        </p:spPr>
        <p:txBody>
          <a:bodyPr lIns="91440" tIns="45720" rIns="91440" bIns="45720" rtlCol="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44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Recolha de Dados</a:t>
            </a:r>
          </a:p>
        </p:txBody>
      </p:sp>
      <p:pic>
        <p:nvPicPr>
          <p:cNvPr id="16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C63B63D2-77FF-1C9E-70E0-E287AD022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2" y="1770220"/>
            <a:ext cx="10990728" cy="433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308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525444EF-FBBA-C0AF-AF1E-071462E04197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2" y="26465"/>
            <a:ext cx="8028420" cy="1147969"/>
          </a:xfrm>
        </p:spPr>
        <p:txBody>
          <a:bodyPr rtlCol="0">
            <a:normAutofit/>
          </a:bodyPr>
          <a:lstStyle/>
          <a:p>
            <a:r>
              <a:rPr lang="pt-PT" b="0"/>
              <a:t>Cenários base</a:t>
            </a:r>
          </a:p>
        </p:txBody>
      </p:sp>
      <p:sp>
        <p:nvSpPr>
          <p:cNvPr id="16" name="Marcador de Posição de Conteúdo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9480" y="5221426"/>
            <a:ext cx="3459817" cy="1084339"/>
          </a:xfrm>
        </p:spPr>
        <p:txBody>
          <a:bodyPr lIns="91440" tIns="45720" rIns="91440" bIns="45720" rtlCol="0" anchor="t">
            <a:normAutofit/>
          </a:bodyPr>
          <a:lstStyle/>
          <a:p>
            <a:pPr algn="just">
              <a:buClr>
                <a:schemeClr val="accent2"/>
              </a:buClr>
            </a:pPr>
            <a:r>
              <a:rPr lang="pt-PT" err="1">
                <a:cs typeface="Calibri"/>
              </a:rPr>
              <a:t>Grey</a:t>
            </a:r>
            <a:endParaRPr lang="pt-PT">
              <a:cs typeface="Calibri"/>
            </a:endParaRPr>
          </a:p>
          <a:p>
            <a:pPr algn="just">
              <a:buClr>
                <a:schemeClr val="accent2"/>
              </a:buClr>
            </a:pPr>
            <a:r>
              <a:rPr lang="pt-PT">
                <a:cs typeface="Calibri"/>
              </a:rPr>
              <a:t>Cenário sem árvores</a:t>
            </a:r>
          </a:p>
          <a:p>
            <a:pPr lvl="1" algn="just">
              <a:buClr>
                <a:schemeClr val="accent2"/>
              </a:buClr>
            </a:pPr>
            <a:endParaRPr lang="en-US">
              <a:cs typeface="Calibri" panose="020F0502020204030204"/>
            </a:endParaRPr>
          </a:p>
        </p:txBody>
      </p:sp>
      <p:sp>
        <p:nvSpPr>
          <p:cNvPr id="20" name="Marcador de Posição do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PT"/>
              <a:t>Visualização de Dados – 23/06/2022</a:t>
            </a:r>
          </a:p>
        </p:txBody>
      </p:sp>
      <p:sp>
        <p:nvSpPr>
          <p:cNvPr id="21" name="Marcador de Posição do Número do Diapositivo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PT" smtClean="0"/>
              <a:pPr rtl="0"/>
              <a:t>7</a:t>
            </a:fld>
            <a:endParaRPr lang="pt-PT"/>
          </a:p>
        </p:txBody>
      </p:sp>
      <p:pic>
        <p:nvPicPr>
          <p:cNvPr id="5" name="Imagem 4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93E9F34-80C9-24BC-F662-8C0202EA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D3B79DA7-5F16-8F40-6D3E-D01922957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43" y="1177041"/>
            <a:ext cx="8827104" cy="4050345"/>
          </a:xfrm>
          <a:prstGeom prst="rect">
            <a:avLst/>
          </a:prstGeom>
        </p:spPr>
      </p:pic>
      <p:sp>
        <p:nvSpPr>
          <p:cNvPr id="7" name="Marcador de Posição de Conteúdo 15">
            <a:extLst>
              <a:ext uri="{FF2B5EF4-FFF2-40B4-BE49-F238E27FC236}">
                <a16:creationId xmlns:a16="http://schemas.microsoft.com/office/drawing/2014/main" id="{64D0EDDE-38DE-3176-562B-043A176BB42B}"/>
              </a:ext>
            </a:extLst>
          </p:cNvPr>
          <p:cNvSpPr txBox="1">
            <a:spLocks/>
          </p:cNvSpPr>
          <p:nvPr/>
        </p:nvSpPr>
        <p:spPr>
          <a:xfrm>
            <a:off x="4627499" y="5222636"/>
            <a:ext cx="5757912" cy="1090386"/>
          </a:xfrm>
          <a:prstGeom prst="rect">
            <a:avLst/>
          </a:prstGeom>
        </p:spPr>
        <p:txBody>
          <a:bodyPr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chemeClr val="accent2"/>
              </a:buClr>
            </a:pPr>
            <a:r>
              <a:rPr lang="pt-PT">
                <a:cs typeface="Calibri"/>
              </a:rPr>
              <a:t>Green</a:t>
            </a:r>
          </a:p>
          <a:p>
            <a:pPr algn="just">
              <a:buClr>
                <a:schemeClr val="accent2"/>
              </a:buClr>
            </a:pPr>
            <a:r>
              <a:rPr lang="pt-PT">
                <a:cs typeface="Calibri"/>
              </a:rPr>
              <a:t>Cenário com árvores e telhados verdes</a:t>
            </a:r>
          </a:p>
          <a:p>
            <a:pPr lvl="1" algn="just">
              <a:buClr>
                <a:schemeClr val="accent2"/>
              </a:buClr>
            </a:pPr>
            <a:endParaRPr lang="pt-PT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2434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525444EF-FBBA-C0AF-AF1E-071462E04197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2" y="26465"/>
            <a:ext cx="8028420" cy="1147969"/>
          </a:xfrm>
        </p:spPr>
        <p:txBody>
          <a:bodyPr rtlCol="0">
            <a:normAutofit/>
          </a:bodyPr>
          <a:lstStyle/>
          <a:p>
            <a:r>
              <a:rPr lang="pt-PT" b="0"/>
              <a:t>Cenários base</a:t>
            </a:r>
          </a:p>
        </p:txBody>
      </p:sp>
      <p:sp>
        <p:nvSpPr>
          <p:cNvPr id="16" name="Marcador de Posição de Conteúdo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75" y="4852522"/>
            <a:ext cx="7445197" cy="1054101"/>
          </a:xfrm>
        </p:spPr>
        <p:txBody>
          <a:bodyPr lIns="91440" tIns="45720" rIns="91440" bIns="45720" rtlCol="0" anchor="t">
            <a:normAutofit/>
          </a:bodyPr>
          <a:lstStyle/>
          <a:p>
            <a:pPr algn="just">
              <a:buClr>
                <a:schemeClr val="accent2"/>
              </a:buClr>
            </a:pPr>
            <a:r>
              <a:rPr lang="pt-PT" err="1">
                <a:cs typeface="Calibri"/>
              </a:rPr>
              <a:t>Modelled</a:t>
            </a:r>
            <a:r>
              <a:rPr lang="pt-PT">
                <a:cs typeface="Calibri"/>
              </a:rPr>
              <a:t>: Dados espectados por modelo matemático</a:t>
            </a:r>
          </a:p>
          <a:p>
            <a:pPr algn="just">
              <a:buClr>
                <a:schemeClr val="accent2"/>
              </a:buClr>
            </a:pPr>
            <a:r>
              <a:rPr lang="pt-PT" err="1">
                <a:cs typeface="Calibri" panose="020F0502020204030204"/>
              </a:rPr>
              <a:t>Measured</a:t>
            </a:r>
            <a:r>
              <a:rPr lang="pt-PT">
                <a:cs typeface="Calibri"/>
              </a:rPr>
              <a:t>: Dados adquiridos durante a simulação</a:t>
            </a:r>
          </a:p>
          <a:p>
            <a:pPr lvl="1" algn="just">
              <a:buClr>
                <a:schemeClr val="accent2"/>
              </a:buClr>
            </a:pPr>
            <a:endParaRPr lang="en-US">
              <a:cs typeface="Calibri" panose="020F0502020204030204"/>
            </a:endParaRPr>
          </a:p>
        </p:txBody>
      </p:sp>
      <p:sp>
        <p:nvSpPr>
          <p:cNvPr id="20" name="Marcador de Posição do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PT"/>
              <a:t>Visualização de Dados – 23/06/2022</a:t>
            </a:r>
          </a:p>
        </p:txBody>
      </p:sp>
      <p:sp>
        <p:nvSpPr>
          <p:cNvPr id="21" name="Marcador de Posição do Número do Diapositivo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PT" smtClean="0"/>
              <a:pPr rtl="0"/>
              <a:t>8</a:t>
            </a:fld>
            <a:endParaRPr lang="pt-PT"/>
          </a:p>
        </p:txBody>
      </p:sp>
      <p:pic>
        <p:nvPicPr>
          <p:cNvPr id="5" name="Imagem 4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93E9F34-80C9-24BC-F662-8C0202EA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pic>
        <p:nvPicPr>
          <p:cNvPr id="9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109A3C53-1303-A828-7801-F585EF9F9D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19" y="1681631"/>
            <a:ext cx="8046961" cy="3119786"/>
          </a:xfrm>
          <a:prstGeom prst="rect">
            <a:avLst/>
          </a:prstGeom>
        </p:spPr>
      </p:pic>
      <p:sp>
        <p:nvSpPr>
          <p:cNvPr id="3" name="Marcador de Posição de Conteúdo 15">
            <a:extLst>
              <a:ext uri="{FF2B5EF4-FFF2-40B4-BE49-F238E27FC236}">
                <a16:creationId xmlns:a16="http://schemas.microsoft.com/office/drawing/2014/main" id="{AF624D52-F53D-FCA1-5D7A-3E78F0866550}"/>
              </a:ext>
            </a:extLst>
          </p:cNvPr>
          <p:cNvSpPr txBox="1">
            <a:spLocks/>
          </p:cNvSpPr>
          <p:nvPr/>
        </p:nvSpPr>
        <p:spPr>
          <a:xfrm>
            <a:off x="7912281" y="3149227"/>
            <a:ext cx="7445197" cy="1054101"/>
          </a:xfrm>
          <a:prstGeom prst="rect">
            <a:avLst/>
          </a:prstGeom>
        </p:spPr>
        <p:txBody>
          <a:bodyPr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just">
              <a:buClr>
                <a:schemeClr val="accent2"/>
              </a:buClr>
              <a:buNone/>
            </a:pPr>
            <a:r>
              <a:rPr lang="pt-PT">
                <a:cs typeface="Calibri"/>
              </a:rPr>
              <a:t>a) Dia de Semana</a:t>
            </a:r>
          </a:p>
          <a:p>
            <a:pPr marL="457200" lvl="1" indent="0" algn="just">
              <a:buNone/>
            </a:pPr>
            <a:r>
              <a:rPr lang="pt-PT">
                <a:cs typeface="Calibri"/>
              </a:rPr>
              <a:t>b) Dia de Fim de Semana</a:t>
            </a:r>
          </a:p>
        </p:txBody>
      </p:sp>
    </p:spTree>
    <p:extLst>
      <p:ext uri="{BB962C8B-B14F-4D97-AF65-F5344CB8AC3E}">
        <p14:creationId xmlns:p14="http://schemas.microsoft.com/office/powerpoint/2010/main" val="3169014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525444EF-FBBA-C0AF-AF1E-071462E04197}"/>
              </a:ext>
            </a:extLst>
          </p:cNvPr>
          <p:cNvSpPr/>
          <p:nvPr/>
        </p:nvSpPr>
        <p:spPr>
          <a:xfrm>
            <a:off x="0" y="2913397"/>
            <a:ext cx="1982804" cy="2486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2" y="26465"/>
            <a:ext cx="8028420" cy="1147969"/>
          </a:xfrm>
        </p:spPr>
        <p:txBody>
          <a:bodyPr rtlCol="0">
            <a:normAutofit/>
          </a:bodyPr>
          <a:lstStyle/>
          <a:p>
            <a:r>
              <a:rPr lang="pt-PT" b="0"/>
              <a:t>Cenários base</a:t>
            </a:r>
          </a:p>
        </p:txBody>
      </p:sp>
      <p:sp>
        <p:nvSpPr>
          <p:cNvPr id="16" name="Marcador de Posição de Conteúdo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75" y="4852522"/>
            <a:ext cx="7445197" cy="1054101"/>
          </a:xfrm>
        </p:spPr>
        <p:txBody>
          <a:bodyPr lIns="91440" tIns="45720" rIns="91440" bIns="45720" rtlCol="0" anchor="t">
            <a:normAutofit/>
          </a:bodyPr>
          <a:lstStyle/>
          <a:p>
            <a:pPr algn="just">
              <a:buClr>
                <a:schemeClr val="accent2"/>
              </a:buClr>
            </a:pPr>
            <a:r>
              <a:rPr lang="pt-PT" err="1">
                <a:cs typeface="Calibri"/>
              </a:rPr>
              <a:t>Modelled</a:t>
            </a:r>
            <a:r>
              <a:rPr lang="pt-PT">
                <a:cs typeface="Calibri"/>
              </a:rPr>
              <a:t>: Dados espectados por modelo matemático</a:t>
            </a:r>
          </a:p>
          <a:p>
            <a:pPr algn="just">
              <a:buClr>
                <a:schemeClr val="accent2"/>
              </a:buClr>
            </a:pPr>
            <a:r>
              <a:rPr lang="pt-PT" err="1">
                <a:cs typeface="Calibri" panose="020F0502020204030204"/>
              </a:rPr>
              <a:t>Measured</a:t>
            </a:r>
            <a:r>
              <a:rPr lang="pt-PT">
                <a:cs typeface="Calibri" panose="020F0502020204030204"/>
              </a:rPr>
              <a:t>: Dados adquiridos durante a simulação</a:t>
            </a:r>
          </a:p>
          <a:p>
            <a:pPr lvl="1" algn="just">
              <a:buClr>
                <a:schemeClr val="accent2"/>
              </a:buClr>
            </a:pPr>
            <a:endParaRPr lang="en-US">
              <a:cs typeface="Calibri" panose="020F0502020204030204"/>
            </a:endParaRPr>
          </a:p>
        </p:txBody>
      </p:sp>
      <p:sp>
        <p:nvSpPr>
          <p:cNvPr id="20" name="Marcador de Posição do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PT"/>
              <a:t>Visualização de Dados – 23/06/2022</a:t>
            </a:r>
          </a:p>
        </p:txBody>
      </p:sp>
      <p:sp>
        <p:nvSpPr>
          <p:cNvPr id="21" name="Marcador de Posição do Número do Diapositivo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PT" smtClean="0"/>
              <a:pPr rtl="0"/>
              <a:t>9</a:t>
            </a:fld>
            <a:endParaRPr lang="pt-PT"/>
          </a:p>
        </p:txBody>
      </p:sp>
      <p:pic>
        <p:nvPicPr>
          <p:cNvPr id="5" name="Imagem 4" descr="Uma imagem com balão, aeronaves, transporte&#10;&#10;Descrição gerada automaticamente">
            <a:extLst>
              <a:ext uri="{FF2B5EF4-FFF2-40B4-BE49-F238E27FC236}">
                <a16:creationId xmlns:a16="http://schemas.microsoft.com/office/drawing/2014/main" id="{A93E9F34-80C9-24BC-F662-8C0202EA4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9089" y="54505"/>
            <a:ext cx="858109" cy="858109"/>
          </a:xfrm>
          <a:prstGeom prst="rect">
            <a:avLst/>
          </a:prstGeom>
        </p:spPr>
      </p:pic>
      <p:pic>
        <p:nvPicPr>
          <p:cNvPr id="2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4BD60357-8106-F0AF-7B41-D2B6AFA97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591" y="1494724"/>
            <a:ext cx="7569199" cy="3033979"/>
          </a:xfrm>
          <a:prstGeom prst="rect">
            <a:avLst/>
          </a:prstGeom>
        </p:spPr>
      </p:pic>
      <p:sp>
        <p:nvSpPr>
          <p:cNvPr id="4" name="Marcador de Posição de Conteúdo 15">
            <a:extLst>
              <a:ext uri="{FF2B5EF4-FFF2-40B4-BE49-F238E27FC236}">
                <a16:creationId xmlns:a16="http://schemas.microsoft.com/office/drawing/2014/main" id="{94154D32-84BB-349F-B165-70C15BBE9E30}"/>
              </a:ext>
            </a:extLst>
          </p:cNvPr>
          <p:cNvSpPr txBox="1">
            <a:spLocks/>
          </p:cNvSpPr>
          <p:nvPr/>
        </p:nvSpPr>
        <p:spPr>
          <a:xfrm>
            <a:off x="7912281" y="3149227"/>
            <a:ext cx="7445197" cy="1054101"/>
          </a:xfrm>
          <a:prstGeom prst="rect">
            <a:avLst/>
          </a:prstGeom>
        </p:spPr>
        <p:txBody>
          <a:bodyPr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just">
              <a:buClr>
                <a:schemeClr val="accent2"/>
              </a:buClr>
              <a:buNone/>
            </a:pPr>
            <a:r>
              <a:rPr lang="pt-PT">
                <a:cs typeface="Calibri"/>
              </a:rPr>
              <a:t>a) PM10</a:t>
            </a:r>
          </a:p>
          <a:p>
            <a:pPr marL="457200" lvl="1" indent="0" algn="just">
              <a:buNone/>
            </a:pPr>
            <a:r>
              <a:rPr lang="pt-PT">
                <a:cs typeface="Calibri"/>
              </a:rPr>
              <a:t>b) NOx</a:t>
            </a:r>
          </a:p>
        </p:txBody>
      </p:sp>
    </p:spTree>
    <p:extLst>
      <p:ext uri="{BB962C8B-B14F-4D97-AF65-F5344CB8AC3E}">
        <p14:creationId xmlns:p14="http://schemas.microsoft.com/office/powerpoint/2010/main" val="7693631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285208_TF00951641_Win32" id="{496CACB7-E58D-49CB-9C9D-3865BA4CEFF7}" vid="{80092E81-BA88-4C39-982C-79D0AAF3DEF1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80A5AF1-8C57-4290-936E-5FD27C9572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8919DE-9BD9-47A9-9F5D-16EBB9687974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87F4215-C6BB-44A3-9A5E-9446E6835900}">
  <ds:schemaRefs>
    <ds:schemaRef ds:uri="16c05727-aa75-4e4a-9b5f-8a80a1165891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com hexágonos e cores claras</Template>
  <Application>Microsoft Office PowerPoint</Application>
  <PresentationFormat>Widescreen</PresentationFormat>
  <Slides>14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Tema do Office</vt:lpstr>
      <vt:lpstr>PowerPoint Presentation</vt:lpstr>
      <vt:lpstr>Solução</vt:lpstr>
      <vt:lpstr>Problema</vt:lpstr>
      <vt:lpstr>Sobre o Estudo</vt:lpstr>
      <vt:lpstr>PowerPoint Presentation</vt:lpstr>
      <vt:lpstr>PowerPoint Presentation</vt:lpstr>
      <vt:lpstr>Cenários base</vt:lpstr>
      <vt:lpstr>Cenários base</vt:lpstr>
      <vt:lpstr>Cenários base</vt:lpstr>
      <vt:lpstr>Cenários Simulação - PM10</vt:lpstr>
      <vt:lpstr>Cenários Simulação - NOx</vt:lpstr>
      <vt:lpstr>Resultados</vt:lpstr>
      <vt:lpstr>Conclusões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Impacts of green infrastructures on aerodynamic flow and air  quality in Porto’s urban area</dc:title>
  <dc:creator>Lara Matos</dc:creator>
  <cp:revision>1</cp:revision>
  <dcterms:created xsi:type="dcterms:W3CDTF">2022-06-10T11:02:16Z</dcterms:created>
  <dcterms:modified xsi:type="dcterms:W3CDTF">2022-06-20T10:24:27Z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